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66" r:id="rId5"/>
    <p:sldId id="267" r:id="rId6"/>
    <p:sldId id="262" r:id="rId7"/>
    <p:sldId id="265" r:id="rId8"/>
    <p:sldId id="268"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6"/>
    <a:srgbClr val="CED8EB"/>
    <a:srgbClr val="FFEFF2"/>
    <a:srgbClr val="FEDAE1"/>
    <a:srgbClr val="CFAFE7"/>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3D6FF3-D094-FDF6-3479-FB8082986127}" v="2" dt="2025-04-25T07:55:10.39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72"/>
    <p:restoredTop sz="94579"/>
  </p:normalViewPr>
  <p:slideViewPr>
    <p:cSldViewPr snapToGrid="0" snapToObjects="1">
      <p:cViewPr varScale="1">
        <p:scale>
          <a:sx n="70" d="100"/>
          <a:sy n="70" d="100"/>
        </p:scale>
        <p:origin x="583" y="41"/>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川上　亜耶" userId="S::center.tlo@tmd.ac.jp::a3336aa7-0ae7-4a43-94d8-58b34ca9cc46" providerId="AD" clId="Web-{D93D6FF3-D094-FDF6-3479-FB8082986127}"/>
    <pc:docChg chg="modSld">
      <pc:chgData name="川上　亜耶" userId="S::center.tlo@tmd.ac.jp::a3336aa7-0ae7-4a43-94d8-58b34ca9cc46" providerId="AD" clId="Web-{D93D6FF3-D094-FDF6-3479-FB8082986127}" dt="2025-04-25T07:55:10.393" v="1" actId="20577"/>
      <pc:docMkLst>
        <pc:docMk/>
      </pc:docMkLst>
      <pc:sldChg chg="modSp">
        <pc:chgData name="川上　亜耶" userId="S::center.tlo@tmd.ac.jp::a3336aa7-0ae7-4a43-94d8-58b34ca9cc46" providerId="AD" clId="Web-{D93D6FF3-D094-FDF6-3479-FB8082986127}" dt="2025-04-25T07:55:10.393" v="1" actId="20577"/>
        <pc:sldMkLst>
          <pc:docMk/>
          <pc:sldMk cId="429822573" sldId="266"/>
        </pc:sldMkLst>
        <pc:spChg chg="mod">
          <ac:chgData name="川上　亜耶" userId="S::center.tlo@tmd.ac.jp::a3336aa7-0ae7-4a43-94d8-58b34ca9cc46" providerId="AD" clId="Web-{D93D6FF3-D094-FDF6-3479-FB8082986127}" dt="2025-04-25T07:55:10.393" v="1" actId="20577"/>
          <ac:spMkLst>
            <pc:docMk/>
            <pc:sldMk cId="429822573" sldId="266"/>
            <ac:spMk id="7" creationId="{BB4F6235-5A80-F366-3614-09175D69D3F7}"/>
          </ac:spMkLst>
        </pc:spChg>
      </pc:sldChg>
    </pc:docChg>
  </pc:docChgLst>
  <pc:docChgLst>
    <pc:chgData name="川上　亜耶" userId="a3336aa7-0ae7-4a43-94d8-58b34ca9cc46" providerId="ADAL" clId="{DA951203-98DD-43E2-B928-26703AF410B6}"/>
    <pc:docChg chg="delSld modSld">
      <pc:chgData name="川上　亜耶" userId="a3336aa7-0ae7-4a43-94d8-58b34ca9cc46" providerId="ADAL" clId="{DA951203-98DD-43E2-B928-26703AF410B6}" dt="2024-07-16T04:32:37.772" v="27" actId="3064"/>
      <pc:docMkLst>
        <pc:docMk/>
      </pc:docMkLst>
      <pc:sldChg chg="modSp mod">
        <pc:chgData name="川上　亜耶" userId="a3336aa7-0ae7-4a43-94d8-58b34ca9cc46" providerId="ADAL" clId="{DA951203-98DD-43E2-B928-26703AF410B6}" dt="2024-07-16T04:32:37.772" v="27" actId="3064"/>
        <pc:sldMkLst>
          <pc:docMk/>
          <pc:sldMk cId="854771048" sldId="257"/>
        </pc:sldMkLst>
      </pc:sldChg>
      <pc:sldChg chg="del">
        <pc:chgData name="川上　亜耶" userId="a3336aa7-0ae7-4a43-94d8-58b34ca9cc46" providerId="ADAL" clId="{DA951203-98DD-43E2-B928-26703AF410B6}" dt="2024-07-16T04:27:13.242" v="0" actId="47"/>
        <pc:sldMkLst>
          <pc:docMk/>
          <pc:sldMk cId="43840478" sldId="258"/>
        </pc:sldMkLst>
      </pc:sldChg>
    </pc:docChg>
  </pc:docChgLst>
  <pc:docChgLst>
    <pc:chgData name="川上　亜耶" userId="a3336aa7-0ae7-4a43-94d8-58b34ca9cc46" providerId="ADAL" clId="{ECF70CEE-B85D-4F43-A32E-64DF0ADEAC48}"/>
    <pc:docChg chg="undo custSel addSld modSld">
      <pc:chgData name="川上　亜耶" userId="a3336aa7-0ae7-4a43-94d8-58b34ca9cc46" providerId="ADAL" clId="{ECF70CEE-B85D-4F43-A32E-64DF0ADEAC48}" dt="2023-05-22T01:37:00.872" v="198" actId="207"/>
      <pc:docMkLst>
        <pc:docMk/>
      </pc:docMkLst>
      <pc:sldChg chg="modSp mod">
        <pc:chgData name="川上　亜耶" userId="a3336aa7-0ae7-4a43-94d8-58b34ca9cc46" providerId="ADAL" clId="{ECF70CEE-B85D-4F43-A32E-64DF0ADEAC48}" dt="2023-05-22T01:37:00.872" v="198" actId="207"/>
        <pc:sldMkLst>
          <pc:docMk/>
          <pc:sldMk cId="854771048" sldId="257"/>
        </pc:sldMkLst>
      </pc:sldChg>
      <pc:sldChg chg="addSp modSp mod">
        <pc:chgData name="川上　亜耶" userId="a3336aa7-0ae7-4a43-94d8-58b34ca9cc46" providerId="ADAL" clId="{ECF70CEE-B85D-4F43-A32E-64DF0ADEAC48}" dt="2023-05-22T01:36:02.900" v="187" actId="14100"/>
        <pc:sldMkLst>
          <pc:docMk/>
          <pc:sldMk cId="43840478" sldId="258"/>
        </pc:sldMkLst>
      </pc:sldChg>
      <pc:sldChg chg="addSp delSp modSp mod">
        <pc:chgData name="川上　亜耶" userId="a3336aa7-0ae7-4a43-94d8-58b34ca9cc46" providerId="ADAL" clId="{ECF70CEE-B85D-4F43-A32E-64DF0ADEAC48}" dt="2023-05-22T01:36:19.794" v="189" actId="403"/>
        <pc:sldMkLst>
          <pc:docMk/>
          <pc:sldMk cId="3152517701" sldId="259"/>
        </pc:sldMkLst>
      </pc:sldChg>
      <pc:sldChg chg="addSp delSp modSp mod">
        <pc:chgData name="川上　亜耶" userId="a3336aa7-0ae7-4a43-94d8-58b34ca9cc46" providerId="ADAL" clId="{ECF70CEE-B85D-4F43-A32E-64DF0ADEAC48}" dt="2023-05-22T01:36:39.018" v="194" actId="1076"/>
        <pc:sldMkLst>
          <pc:docMk/>
          <pc:sldMk cId="2582049100" sldId="260"/>
        </pc:sldMkLst>
      </pc:sldChg>
      <pc:sldChg chg="addSp delSp modSp add mod">
        <pc:chgData name="川上　亜耶" userId="a3336aa7-0ae7-4a43-94d8-58b34ca9cc46" providerId="ADAL" clId="{ECF70CEE-B85D-4F43-A32E-64DF0ADEAC48}" dt="2023-05-22T01:35:09.859" v="166" actId="207"/>
        <pc:sldMkLst>
          <pc:docMk/>
          <pc:sldMk cId="3911353578" sldId="261"/>
        </pc:sldMkLst>
      </pc:sldChg>
    </pc:docChg>
  </pc:docChgLst>
  <pc:docChgLst>
    <pc:chgData name="川上　亜耶" userId="a3336aa7-0ae7-4a43-94d8-58b34ca9cc46" providerId="ADAL" clId="{3A36AD1A-3B16-46CD-B64B-B5A1EB07E907}"/>
    <pc:docChg chg="undo custSel delSld modSld">
      <pc:chgData name="川上　亜耶" userId="a3336aa7-0ae7-4a43-94d8-58b34ca9cc46" providerId="ADAL" clId="{3A36AD1A-3B16-46CD-B64B-B5A1EB07E907}" dt="2025-04-09T01:25:03.736" v="60"/>
      <pc:docMkLst>
        <pc:docMk/>
      </pc:docMkLst>
      <pc:sldChg chg="del">
        <pc:chgData name="川上　亜耶" userId="a3336aa7-0ae7-4a43-94d8-58b34ca9cc46" providerId="ADAL" clId="{3A36AD1A-3B16-46CD-B64B-B5A1EB07E907}" dt="2025-04-08T07:28:15.838" v="2" actId="47"/>
        <pc:sldMkLst>
          <pc:docMk/>
          <pc:sldMk cId="854771048" sldId="257"/>
        </pc:sldMkLst>
      </pc:sldChg>
      <pc:sldChg chg="del">
        <pc:chgData name="川上　亜耶" userId="a3336aa7-0ae7-4a43-94d8-58b34ca9cc46" providerId="ADAL" clId="{3A36AD1A-3B16-46CD-B64B-B5A1EB07E907}" dt="2025-04-08T07:28:15.265" v="1" actId="47"/>
        <pc:sldMkLst>
          <pc:docMk/>
          <pc:sldMk cId="3152517701" sldId="259"/>
        </pc:sldMkLst>
      </pc:sldChg>
      <pc:sldChg chg="del">
        <pc:chgData name="川上　亜耶" userId="a3336aa7-0ae7-4a43-94d8-58b34ca9cc46" providerId="ADAL" clId="{3A36AD1A-3B16-46CD-B64B-B5A1EB07E907}" dt="2025-04-08T07:28:14.505" v="0" actId="47"/>
        <pc:sldMkLst>
          <pc:docMk/>
          <pc:sldMk cId="3911353578" sldId="261"/>
        </pc:sldMkLst>
      </pc:sldChg>
      <pc:sldChg chg="addSp delSp modSp mod">
        <pc:chgData name="川上　亜耶" userId="a3336aa7-0ae7-4a43-94d8-58b34ca9cc46" providerId="ADAL" clId="{3A36AD1A-3B16-46CD-B64B-B5A1EB07E907}" dt="2025-04-08T07:33:47.909" v="38" actId="478"/>
        <pc:sldMkLst>
          <pc:docMk/>
          <pc:sldMk cId="2447065737" sldId="262"/>
        </pc:sldMkLst>
        <pc:spChg chg="add del mod">
          <ac:chgData name="川上　亜耶" userId="a3336aa7-0ae7-4a43-94d8-58b34ca9cc46" providerId="ADAL" clId="{3A36AD1A-3B16-46CD-B64B-B5A1EB07E907}" dt="2025-04-08T07:33:47.909" v="38" actId="478"/>
          <ac:spMkLst>
            <pc:docMk/>
            <pc:sldMk cId="2447065737" sldId="262"/>
            <ac:spMk id="3" creationId="{BC868F5A-90F3-563E-68A2-0E067283C156}"/>
          </ac:spMkLst>
        </pc:spChg>
        <pc:spChg chg="add mod">
          <ac:chgData name="川上　亜耶" userId="a3336aa7-0ae7-4a43-94d8-58b34ca9cc46" providerId="ADAL" clId="{3A36AD1A-3B16-46CD-B64B-B5A1EB07E907}" dt="2025-04-08T07:30:41.007" v="36"/>
          <ac:spMkLst>
            <pc:docMk/>
            <pc:sldMk cId="2447065737" sldId="262"/>
            <ac:spMk id="4" creationId="{89F18DE5-1CF4-1F96-3A75-B5B03D1B07EF}"/>
          </ac:spMkLst>
        </pc:spChg>
        <pc:spChg chg="del">
          <ac:chgData name="川上　亜耶" userId="a3336aa7-0ae7-4a43-94d8-58b34ca9cc46" providerId="ADAL" clId="{3A36AD1A-3B16-46CD-B64B-B5A1EB07E907}" dt="2025-04-08T07:30:40.584" v="35" actId="478"/>
          <ac:spMkLst>
            <pc:docMk/>
            <pc:sldMk cId="2447065737" sldId="262"/>
            <ac:spMk id="7" creationId="{4C64E7D1-08E7-03DB-8A05-9079DEF37591}"/>
          </ac:spMkLst>
        </pc:spChg>
        <pc:picChg chg="del">
          <ac:chgData name="川上　亜耶" userId="a3336aa7-0ae7-4a43-94d8-58b34ca9cc46" providerId="ADAL" clId="{3A36AD1A-3B16-46CD-B64B-B5A1EB07E907}" dt="2025-04-08T07:30:43.558" v="37" actId="478"/>
          <ac:picMkLst>
            <pc:docMk/>
            <pc:sldMk cId="2447065737" sldId="262"/>
            <ac:picMk id="9" creationId="{FA1E9601-E54D-E68E-4B1E-705E5B6FEED0}"/>
          </ac:picMkLst>
        </pc:picChg>
      </pc:sldChg>
      <pc:sldChg chg="addSp delSp modSp mod">
        <pc:chgData name="川上　亜耶" userId="a3336aa7-0ae7-4a43-94d8-58b34ca9cc46" providerId="ADAL" clId="{3A36AD1A-3B16-46CD-B64B-B5A1EB07E907}" dt="2025-04-08T07:34:54.148" v="55" actId="2711"/>
        <pc:sldMkLst>
          <pc:docMk/>
          <pc:sldMk cId="522490919" sldId="265"/>
        </pc:sldMkLst>
        <pc:spChg chg="del">
          <ac:chgData name="川上　亜耶" userId="a3336aa7-0ae7-4a43-94d8-58b34ca9cc46" providerId="ADAL" clId="{3A36AD1A-3B16-46CD-B64B-B5A1EB07E907}" dt="2025-04-08T07:34:02.227" v="40" actId="478"/>
          <ac:spMkLst>
            <pc:docMk/>
            <pc:sldMk cId="522490919" sldId="265"/>
            <ac:spMk id="2" creationId="{274DBCA1-9E28-0A42-6076-049C1C34A3B0}"/>
          </ac:spMkLst>
        </pc:spChg>
        <pc:spChg chg="mod">
          <ac:chgData name="川上　亜耶" userId="a3336aa7-0ae7-4a43-94d8-58b34ca9cc46" providerId="ADAL" clId="{3A36AD1A-3B16-46CD-B64B-B5A1EB07E907}" dt="2025-04-08T07:34:30.980" v="52" actId="1076"/>
          <ac:spMkLst>
            <pc:docMk/>
            <pc:sldMk cId="522490919" sldId="265"/>
            <ac:spMk id="5" creationId="{D102994F-9691-87F7-651C-BDDD8CFEA026}"/>
          </ac:spMkLst>
        </pc:spChg>
        <pc:spChg chg="add del mod">
          <ac:chgData name="川上　亜耶" userId="a3336aa7-0ae7-4a43-94d8-58b34ca9cc46" providerId="ADAL" clId="{3A36AD1A-3B16-46CD-B64B-B5A1EB07E907}" dt="2025-04-08T07:34:04.616" v="41" actId="478"/>
          <ac:spMkLst>
            <pc:docMk/>
            <pc:sldMk cId="522490919" sldId="265"/>
            <ac:spMk id="7" creationId="{4101F1C1-257B-C7C8-65A2-6A531FC25B68}"/>
          </ac:spMkLst>
        </pc:spChg>
        <pc:spChg chg="add mod">
          <ac:chgData name="川上　亜耶" userId="a3336aa7-0ae7-4a43-94d8-58b34ca9cc46" providerId="ADAL" clId="{3A36AD1A-3B16-46CD-B64B-B5A1EB07E907}" dt="2025-04-08T07:34:06.747" v="43"/>
          <ac:spMkLst>
            <pc:docMk/>
            <pc:sldMk cId="522490919" sldId="265"/>
            <ac:spMk id="8" creationId="{3F002C2C-2595-7917-7AA7-782B371EA6C5}"/>
          </ac:spMkLst>
        </pc:spChg>
        <pc:graphicFrameChg chg="mod modGraphic">
          <ac:chgData name="川上　亜耶" userId="a3336aa7-0ae7-4a43-94d8-58b34ca9cc46" providerId="ADAL" clId="{3A36AD1A-3B16-46CD-B64B-B5A1EB07E907}" dt="2025-04-08T07:34:54.148" v="55" actId="2711"/>
          <ac:graphicFrameMkLst>
            <pc:docMk/>
            <pc:sldMk cId="522490919" sldId="265"/>
            <ac:graphicFrameMk id="4" creationId="{6FDB41F3-9CE8-04AC-5787-ECDED0A2FF42}"/>
          </ac:graphicFrameMkLst>
        </pc:graphicFrameChg>
        <pc:picChg chg="del">
          <ac:chgData name="川上　亜耶" userId="a3336aa7-0ae7-4a43-94d8-58b34ca9cc46" providerId="ADAL" clId="{3A36AD1A-3B16-46CD-B64B-B5A1EB07E907}" dt="2025-04-08T07:34:06.460" v="42" actId="478"/>
          <ac:picMkLst>
            <pc:docMk/>
            <pc:sldMk cId="522490919" sldId="265"/>
            <ac:picMk id="3" creationId="{4428AE64-ECB0-C119-5529-EB6B67743A1E}"/>
          </ac:picMkLst>
        </pc:picChg>
      </pc:sldChg>
      <pc:sldChg chg="addSp delSp modSp mod">
        <pc:chgData name="川上　亜耶" userId="a3336aa7-0ae7-4a43-94d8-58b34ca9cc46" providerId="ADAL" clId="{3A36AD1A-3B16-46CD-B64B-B5A1EB07E907}" dt="2025-04-09T01:25:03.736" v="60"/>
        <pc:sldMkLst>
          <pc:docMk/>
          <pc:sldMk cId="429822573" sldId="266"/>
        </pc:sldMkLst>
        <pc:spChg chg="mod">
          <ac:chgData name="川上　亜耶" userId="a3336aa7-0ae7-4a43-94d8-58b34ca9cc46" providerId="ADAL" clId="{3A36AD1A-3B16-46CD-B64B-B5A1EB07E907}" dt="2025-04-08T07:30:12.783" v="31" actId="2711"/>
          <ac:spMkLst>
            <pc:docMk/>
            <pc:sldMk cId="429822573" sldId="266"/>
            <ac:spMk id="2" creationId="{DE48E9FA-9350-7C30-6466-DD5EBD7108F9}"/>
          </ac:spMkLst>
        </pc:spChg>
        <pc:spChg chg="add mod">
          <ac:chgData name="川上　亜耶" userId="a3336aa7-0ae7-4a43-94d8-58b34ca9cc46" providerId="ADAL" clId="{3A36AD1A-3B16-46CD-B64B-B5A1EB07E907}" dt="2025-04-08T07:28:27.902" v="5"/>
          <ac:spMkLst>
            <pc:docMk/>
            <pc:sldMk cId="429822573" sldId="266"/>
            <ac:spMk id="4" creationId="{4DE67C71-A06F-2ADD-8F4A-B743322C85A6}"/>
          </ac:spMkLst>
        </pc:spChg>
        <pc:spChg chg="mod">
          <ac:chgData name="川上　亜耶" userId="a3336aa7-0ae7-4a43-94d8-58b34ca9cc46" providerId="ADAL" clId="{3A36AD1A-3B16-46CD-B64B-B5A1EB07E907}" dt="2025-04-08T07:29:16.147" v="10" actId="1076"/>
          <ac:spMkLst>
            <pc:docMk/>
            <pc:sldMk cId="429822573" sldId="266"/>
            <ac:spMk id="5" creationId="{A5F5EEF3-6B7B-4ECC-5142-B941465F653F}"/>
          </ac:spMkLst>
        </pc:spChg>
        <pc:spChg chg="add mod">
          <ac:chgData name="川上　亜耶" userId="a3336aa7-0ae7-4a43-94d8-58b34ca9cc46" providerId="ADAL" clId="{3A36AD1A-3B16-46CD-B64B-B5A1EB07E907}" dt="2025-04-08T07:28:40.216" v="7"/>
          <ac:spMkLst>
            <pc:docMk/>
            <pc:sldMk cId="429822573" sldId="266"/>
            <ac:spMk id="6" creationId="{D2C0E22A-C260-B883-1D99-500F0FF720C9}"/>
          </ac:spMkLst>
        </pc:spChg>
        <pc:spChg chg="add mod">
          <ac:chgData name="川上　亜耶" userId="a3336aa7-0ae7-4a43-94d8-58b34ca9cc46" providerId="ADAL" clId="{3A36AD1A-3B16-46CD-B64B-B5A1EB07E907}" dt="2025-04-08T07:28:40.216" v="7"/>
          <ac:spMkLst>
            <pc:docMk/>
            <pc:sldMk cId="429822573" sldId="266"/>
            <ac:spMk id="7" creationId="{BB4F6235-5A80-F366-3614-09175D69D3F7}"/>
          </ac:spMkLst>
        </pc:spChg>
        <pc:spChg chg="add mod">
          <ac:chgData name="川上　亜耶" userId="a3336aa7-0ae7-4a43-94d8-58b34ca9cc46" providerId="ADAL" clId="{3A36AD1A-3B16-46CD-B64B-B5A1EB07E907}" dt="2025-04-09T01:25:03.736" v="60"/>
          <ac:spMkLst>
            <pc:docMk/>
            <pc:sldMk cId="429822573" sldId="266"/>
            <ac:spMk id="8" creationId="{7BC5929F-2552-A206-51EA-84A2146302EE}"/>
          </ac:spMkLst>
        </pc:spChg>
        <pc:spChg chg="del">
          <ac:chgData name="川上　亜耶" userId="a3336aa7-0ae7-4a43-94d8-58b34ca9cc46" providerId="ADAL" clId="{3A36AD1A-3B16-46CD-B64B-B5A1EB07E907}" dt="2025-04-08T07:28:27.626" v="4" actId="478"/>
          <ac:spMkLst>
            <pc:docMk/>
            <pc:sldMk cId="429822573" sldId="266"/>
            <ac:spMk id="33" creationId="{7B60F947-D9D2-146C-93CB-F5D6BE95CFB2}"/>
          </ac:spMkLst>
        </pc:spChg>
        <pc:spChg chg="del">
          <ac:chgData name="川上　亜耶" userId="a3336aa7-0ae7-4a43-94d8-58b34ca9cc46" providerId="ADAL" clId="{3A36AD1A-3B16-46CD-B64B-B5A1EB07E907}" dt="2025-04-08T07:28:39.745" v="6" actId="478"/>
          <ac:spMkLst>
            <pc:docMk/>
            <pc:sldMk cId="429822573" sldId="266"/>
            <ac:spMk id="34" creationId="{DC7069B8-E81E-9AE2-EFFD-30D8FB8B7BBE}"/>
          </ac:spMkLst>
        </pc:spChg>
        <pc:picChg chg="del">
          <ac:chgData name="川上　亜耶" userId="a3336aa7-0ae7-4a43-94d8-58b34ca9cc46" providerId="ADAL" clId="{3A36AD1A-3B16-46CD-B64B-B5A1EB07E907}" dt="2025-04-08T07:28:18.189" v="3" actId="478"/>
          <ac:picMkLst>
            <pc:docMk/>
            <pc:sldMk cId="429822573" sldId="266"/>
            <ac:picMk id="3" creationId="{4A3D4D00-45A3-CF43-24AB-4B68CABF3D15}"/>
          </ac:picMkLst>
        </pc:picChg>
      </pc:sldChg>
      <pc:sldChg chg="addSp delSp modSp mod">
        <pc:chgData name="川上　亜耶" userId="a3336aa7-0ae7-4a43-94d8-58b34ca9cc46" providerId="ADAL" clId="{3A36AD1A-3B16-46CD-B64B-B5A1EB07E907}" dt="2025-04-08T07:33:52.838" v="39" actId="478"/>
        <pc:sldMkLst>
          <pc:docMk/>
          <pc:sldMk cId="307995038" sldId="267"/>
        </pc:sldMkLst>
        <pc:spChg chg="add del mod">
          <ac:chgData name="川上　亜耶" userId="a3336aa7-0ae7-4a43-94d8-58b34ca9cc46" providerId="ADAL" clId="{3A36AD1A-3B16-46CD-B64B-B5A1EB07E907}" dt="2025-04-08T07:33:52.838" v="39" actId="478"/>
          <ac:spMkLst>
            <pc:docMk/>
            <pc:sldMk cId="307995038" sldId="267"/>
            <ac:spMk id="3" creationId="{C7128C4E-4358-3905-4C06-F30609F6EC73}"/>
          </ac:spMkLst>
        </pc:spChg>
        <pc:spChg chg="add mod">
          <ac:chgData name="川上　亜耶" userId="a3336aa7-0ae7-4a43-94d8-58b34ca9cc46" providerId="ADAL" clId="{3A36AD1A-3B16-46CD-B64B-B5A1EB07E907}" dt="2025-04-08T07:30:32.234" v="33"/>
          <ac:spMkLst>
            <pc:docMk/>
            <pc:sldMk cId="307995038" sldId="267"/>
            <ac:spMk id="4" creationId="{94FEA442-4A56-4F71-93F9-5920E0363410}"/>
          </ac:spMkLst>
        </pc:spChg>
        <pc:spChg chg="del">
          <ac:chgData name="川上　亜耶" userId="a3336aa7-0ae7-4a43-94d8-58b34ca9cc46" providerId="ADAL" clId="{3A36AD1A-3B16-46CD-B64B-B5A1EB07E907}" dt="2025-04-08T07:30:31.898" v="32" actId="478"/>
          <ac:spMkLst>
            <pc:docMk/>
            <pc:sldMk cId="307995038" sldId="267"/>
            <ac:spMk id="7" creationId="{B3255D1A-5C34-E5C9-3F2A-BDA65D536E41}"/>
          </ac:spMkLst>
        </pc:spChg>
        <pc:picChg chg="del">
          <ac:chgData name="川上　亜耶" userId="a3336aa7-0ae7-4a43-94d8-58b34ca9cc46" providerId="ADAL" clId="{3A36AD1A-3B16-46CD-B64B-B5A1EB07E907}" dt="2025-04-08T07:30:36.900" v="34" actId="478"/>
          <ac:picMkLst>
            <pc:docMk/>
            <pc:sldMk cId="307995038" sldId="267"/>
            <ac:picMk id="9" creationId="{97B187A9-328C-37D2-78AB-20D089D34197}"/>
          </ac:picMkLst>
        </pc:picChg>
      </pc:sldChg>
      <pc:sldChg chg="addSp delSp modSp mod">
        <pc:chgData name="川上　亜耶" userId="a3336aa7-0ae7-4a43-94d8-58b34ca9cc46" providerId="ADAL" clId="{3A36AD1A-3B16-46CD-B64B-B5A1EB07E907}" dt="2025-04-08T07:35:04.053" v="59" actId="478"/>
        <pc:sldMkLst>
          <pc:docMk/>
          <pc:sldMk cId="3521575765" sldId="268"/>
        </pc:sldMkLst>
        <pc:spChg chg="del">
          <ac:chgData name="川上　亜耶" userId="a3336aa7-0ae7-4a43-94d8-58b34ca9cc46" providerId="ADAL" clId="{3A36AD1A-3B16-46CD-B64B-B5A1EB07E907}" dt="2025-04-08T07:34:58.918" v="56" actId="478"/>
          <ac:spMkLst>
            <pc:docMk/>
            <pc:sldMk cId="3521575765" sldId="268"/>
            <ac:spMk id="2" creationId="{854AD589-C9E1-2671-D7B6-806CC2AFBF01}"/>
          </ac:spMkLst>
        </pc:spChg>
        <pc:spChg chg="add del mod">
          <ac:chgData name="川上　亜耶" userId="a3336aa7-0ae7-4a43-94d8-58b34ca9cc46" providerId="ADAL" clId="{3A36AD1A-3B16-46CD-B64B-B5A1EB07E907}" dt="2025-04-08T07:35:00.860" v="57" actId="478"/>
          <ac:spMkLst>
            <pc:docMk/>
            <pc:sldMk cId="3521575765" sldId="268"/>
            <ac:spMk id="5" creationId="{379922B1-B6C5-883B-E592-7B8B46334747}"/>
          </ac:spMkLst>
        </pc:spChg>
        <pc:spChg chg="add mod">
          <ac:chgData name="川上　亜耶" userId="a3336aa7-0ae7-4a43-94d8-58b34ca9cc46" providerId="ADAL" clId="{3A36AD1A-3B16-46CD-B64B-B5A1EB07E907}" dt="2025-04-08T07:35:01.099" v="58"/>
          <ac:spMkLst>
            <pc:docMk/>
            <pc:sldMk cId="3521575765" sldId="268"/>
            <ac:spMk id="6" creationId="{DB5967DC-7CF8-BBEA-1E18-148C46C01B62}"/>
          </ac:spMkLst>
        </pc:spChg>
        <pc:picChg chg="del">
          <ac:chgData name="川上　亜耶" userId="a3336aa7-0ae7-4a43-94d8-58b34ca9cc46" providerId="ADAL" clId="{3A36AD1A-3B16-46CD-B64B-B5A1EB07E907}" dt="2025-04-08T07:35:04.053" v="59" actId="478"/>
          <ac:picMkLst>
            <pc:docMk/>
            <pc:sldMk cId="3521575765" sldId="268"/>
            <ac:picMk id="3" creationId="{E3EFE923-FB98-128D-818D-23D99230F55B}"/>
          </ac:picMkLst>
        </pc:picChg>
      </pc:sldChg>
    </pc:docChg>
  </pc:docChgLst>
  <pc:docChgLst>
    <pc:chgData name="川上　亜耶" userId="S::center.tlo@tmd.ac.jp::a3336aa7-0ae7-4a43-94d8-58b34ca9cc46" providerId="AD" clId="Web-{32B7FF27-6105-6B3F-4D48-AAD0FE45A97B}"/>
    <pc:docChg chg="modSld">
      <pc:chgData name="川上　亜耶" userId="S::center.tlo@tmd.ac.jp::a3336aa7-0ae7-4a43-94d8-58b34ca9cc46" providerId="AD" clId="Web-{32B7FF27-6105-6B3F-4D48-AAD0FE45A97B}" dt="2025-04-09T08:16:21.475" v="23"/>
      <pc:docMkLst>
        <pc:docMk/>
      </pc:docMkLst>
      <pc:sldChg chg="modSp">
        <pc:chgData name="川上　亜耶" userId="S::center.tlo@tmd.ac.jp::a3336aa7-0ae7-4a43-94d8-58b34ca9cc46" providerId="AD" clId="Web-{32B7FF27-6105-6B3F-4D48-AAD0FE45A97B}" dt="2025-04-09T08:16:21.475" v="23"/>
        <pc:sldMkLst>
          <pc:docMk/>
          <pc:sldMk cId="429822573" sldId="266"/>
        </pc:sldMkLst>
        <pc:spChg chg="mod">
          <ac:chgData name="川上　亜耶" userId="S::center.tlo@tmd.ac.jp::a3336aa7-0ae7-4a43-94d8-58b34ca9cc46" providerId="AD" clId="Web-{32B7FF27-6105-6B3F-4D48-AAD0FE45A97B}" dt="2025-04-09T08:16:21.475" v="23"/>
          <ac:spMkLst>
            <pc:docMk/>
            <pc:sldMk cId="429822573" sldId="266"/>
            <ac:spMk id="8" creationId="{7BC5929F-2552-A206-51EA-84A2146302E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513CC9-199B-4CF6-958C-A1B7326D5DAD}" type="datetimeFigureOut">
              <a:rPr kumimoji="1" lang="ja-JP" altLang="en-US" smtClean="0"/>
              <a:t>2025/4/25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E79821-8C46-4855-A20C-F849F861D7FC}" type="slidenum">
              <a:rPr kumimoji="1" lang="ja-JP" altLang="en-US" smtClean="0"/>
              <a:t>‹#›</a:t>
            </a:fld>
            <a:endParaRPr kumimoji="1" lang="ja-JP" altLang="en-US"/>
          </a:p>
        </p:txBody>
      </p:sp>
    </p:spTree>
    <p:extLst>
      <p:ext uri="{BB962C8B-B14F-4D97-AF65-F5344CB8AC3E}">
        <p14:creationId xmlns:p14="http://schemas.microsoft.com/office/powerpoint/2010/main" val="38803326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7DB38-AD7C-B113-87C5-B9015AD8EBF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B6FB10D-682B-5AA7-6DB0-0359FCE8694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CABBFBD-9EC4-3424-81E3-BB706B5BA0D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5E84662-8166-8A79-52B5-CC536CD098D3}"/>
              </a:ext>
            </a:extLst>
          </p:cNvPr>
          <p:cNvSpPr>
            <a:spLocks noGrp="1"/>
          </p:cNvSpPr>
          <p:nvPr>
            <p:ph type="sldNum" sz="quarter" idx="5"/>
          </p:nvPr>
        </p:nvSpPr>
        <p:spPr/>
        <p:txBody>
          <a:bodyPr/>
          <a:lstStyle/>
          <a:p>
            <a:fld id="{B2E79821-8C46-4855-A20C-F849F861D7FC}" type="slidenum">
              <a:rPr kumimoji="1" lang="ja-JP" altLang="en-US" smtClean="0"/>
              <a:t>4</a:t>
            </a:fld>
            <a:endParaRPr kumimoji="1" lang="ja-JP" altLang="en-US"/>
          </a:p>
        </p:txBody>
      </p:sp>
    </p:spTree>
    <p:extLst>
      <p:ext uri="{BB962C8B-B14F-4D97-AF65-F5344CB8AC3E}">
        <p14:creationId xmlns:p14="http://schemas.microsoft.com/office/powerpoint/2010/main" val="281329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7BC48-9DA4-ABA6-4B2A-CE1F010FBCB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5D71061-3AC3-D1F8-3E47-02AD829E48A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BA40E42-FC2C-82DB-AA95-C2FF2B0EC3B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034A06D5-FE08-A4D5-21D7-44F0A76E93AA}"/>
              </a:ext>
            </a:extLst>
          </p:cNvPr>
          <p:cNvSpPr>
            <a:spLocks noGrp="1"/>
          </p:cNvSpPr>
          <p:nvPr>
            <p:ph type="sldNum" sz="quarter" idx="5"/>
          </p:nvPr>
        </p:nvSpPr>
        <p:spPr/>
        <p:txBody>
          <a:bodyPr/>
          <a:lstStyle/>
          <a:p>
            <a:fld id="{B2E79821-8C46-4855-A20C-F849F861D7FC}" type="slidenum">
              <a:rPr kumimoji="1" lang="ja-JP" altLang="en-US" smtClean="0"/>
              <a:t>5</a:t>
            </a:fld>
            <a:endParaRPr kumimoji="1" lang="ja-JP" altLang="en-US"/>
          </a:p>
        </p:txBody>
      </p:sp>
    </p:spTree>
    <p:extLst>
      <p:ext uri="{BB962C8B-B14F-4D97-AF65-F5344CB8AC3E}">
        <p14:creationId xmlns:p14="http://schemas.microsoft.com/office/powerpoint/2010/main" val="3066427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1C64CA-EC5F-4E1B-FE30-B190D4A3B40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1F83BF4-6268-B6C9-7703-39FC854E3A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31A07A76-FBEA-5D1F-A24A-B326C010A316}"/>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4023179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3600F1-E833-C0C7-1FF2-9894C320C13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7E2B97-BACB-1BD4-5853-388C273DA6F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A1C2379D-8311-1574-4B4A-3D9B71776300}"/>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1834756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3600F1-E833-C0C7-1FF2-9894C320C139}"/>
              </a:ext>
            </a:extLst>
          </p:cNvPr>
          <p:cNvSpPr>
            <a:spLocks noGrp="1"/>
          </p:cNvSpPr>
          <p:nvPr>
            <p:ph type="title"/>
          </p:nvPr>
        </p:nvSpPr>
        <p:spPr/>
        <p:txBody>
          <a:bodyPr/>
          <a:lstStyle>
            <a:lvl1pPr>
              <a:defRPr b="1"/>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7E2B97-BACB-1BD4-5853-388C273DA6F5}"/>
              </a:ext>
            </a:extLst>
          </p:cNvPr>
          <p:cNvSpPr>
            <a:spLocks noGrp="1"/>
          </p:cNvSpPr>
          <p:nvPr>
            <p:ph idx="1"/>
          </p:nvPr>
        </p:nvSpPr>
        <p:spPr>
          <a:xfrm>
            <a:off x="838200" y="1135117"/>
            <a:ext cx="10515600" cy="570296"/>
          </a:xfrm>
          <a:solidFill>
            <a:schemeClr val="tx1"/>
          </a:solidFill>
        </p:spPr>
        <p:txBody>
          <a:bodyPr anchor="ctr">
            <a:noAutofit/>
          </a:bodyPr>
          <a:lstStyle>
            <a:lvl1pPr marL="0" indent="0" algn="ctr">
              <a:buFontTx/>
              <a:buNone/>
              <a:defRPr>
                <a:solidFill>
                  <a:schemeClr val="bg1"/>
                </a:solidFill>
              </a:defRPr>
            </a:lvl1pPr>
          </a:lstStyle>
          <a:p>
            <a:pPr lvl="0"/>
            <a:r>
              <a:rPr kumimoji="1" lang="ja-JP" altLang="en-US"/>
              <a:t>マスター テキストの書式設定</a:t>
            </a:r>
          </a:p>
        </p:txBody>
      </p:sp>
      <p:sp>
        <p:nvSpPr>
          <p:cNvPr id="6" name="スライド番号プレースホルダー 5">
            <a:extLst>
              <a:ext uri="{FF2B5EF4-FFF2-40B4-BE49-F238E27FC236}">
                <a16:creationId xmlns:a16="http://schemas.microsoft.com/office/drawing/2014/main" id="{A1C2379D-8311-1574-4B4A-3D9B71776300}"/>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3254923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8C9C06-61A6-2D2A-CA14-1B66B20F6E5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0B57B0-E53C-EFE4-6305-154E684901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a:extLst>
              <a:ext uri="{FF2B5EF4-FFF2-40B4-BE49-F238E27FC236}">
                <a16:creationId xmlns:a16="http://schemas.microsoft.com/office/drawing/2014/main" id="{CB01E4F0-8F25-EB58-1470-6089FE9C513B}"/>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3539205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B62E63-2790-0ED6-97D2-A2B05A9C3F0D}"/>
              </a:ext>
            </a:extLst>
          </p:cNvPr>
          <p:cNvSpPr>
            <a:spLocks noGrp="1"/>
          </p:cNvSpPr>
          <p:nvPr>
            <p:ph type="title"/>
          </p:nvPr>
        </p:nvSpPr>
        <p:spPr/>
        <p:txBody>
          <a:bodyPr/>
          <a:lstStyle/>
          <a:p>
            <a:r>
              <a:rPr kumimoji="1" lang="ja-JP" altLang="en-US"/>
              <a:t>マスター タイトルの書式設定</a:t>
            </a:r>
          </a:p>
        </p:txBody>
      </p:sp>
      <p:sp>
        <p:nvSpPr>
          <p:cNvPr id="5" name="スライド番号プレースホルダー 4">
            <a:extLst>
              <a:ext uri="{FF2B5EF4-FFF2-40B4-BE49-F238E27FC236}">
                <a16:creationId xmlns:a16="http://schemas.microsoft.com/office/drawing/2014/main" id="{4B4682C8-A065-B4B9-2C90-71E6B7390A47}"/>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3996689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4D79B8C-89C8-10D8-A3F1-1896A54B9ACA}"/>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25192176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81F32CE-BE8B-1D1A-E51B-70DA612BAAF3}"/>
              </a:ext>
            </a:extLst>
          </p:cNvPr>
          <p:cNvSpPr>
            <a:spLocks noGrp="1"/>
          </p:cNvSpPr>
          <p:nvPr>
            <p:ph type="title"/>
          </p:nvPr>
        </p:nvSpPr>
        <p:spPr>
          <a:xfrm>
            <a:off x="838200" y="365126"/>
            <a:ext cx="10515600" cy="57029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1256BDE-4BFC-E423-7E02-B9918657C0D7}"/>
              </a:ext>
            </a:extLst>
          </p:cNvPr>
          <p:cNvSpPr>
            <a:spLocks noGrp="1"/>
          </p:cNvSpPr>
          <p:nvPr>
            <p:ph type="body" idx="1"/>
          </p:nvPr>
        </p:nvSpPr>
        <p:spPr>
          <a:xfrm>
            <a:off x="838200" y="1135117"/>
            <a:ext cx="10515600" cy="535775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6" name="スライド番号プレースホルダー 5">
            <a:extLst>
              <a:ext uri="{FF2B5EF4-FFF2-40B4-BE49-F238E27FC236}">
                <a16:creationId xmlns:a16="http://schemas.microsoft.com/office/drawing/2014/main" id="{35C27D28-8CDB-ADF3-543D-B0E955845700}"/>
              </a:ext>
            </a:extLst>
          </p:cNvPr>
          <p:cNvSpPr>
            <a:spLocks noGrp="1"/>
          </p:cNvSpPr>
          <p:nvPr>
            <p:ph type="sldNum" sz="quarter" idx="4"/>
          </p:nvPr>
        </p:nvSpPr>
        <p:spPr>
          <a:xfrm>
            <a:off x="11353800" y="6492875"/>
            <a:ext cx="838200" cy="365125"/>
          </a:xfrm>
          <a:prstGeom prst="rect">
            <a:avLst/>
          </a:prstGeom>
        </p:spPr>
        <p:txBody>
          <a:bodyPr vert="horz" lIns="91440" tIns="45720" rIns="91440" bIns="45720" rtlCol="0" anchor="ctr"/>
          <a:lstStyle>
            <a:lvl1pPr algn="r">
              <a:defRPr sz="1200">
                <a:solidFill>
                  <a:schemeClr val="tx1">
                    <a:tint val="75000"/>
                  </a:schemeClr>
                </a:solidFill>
                <a:latin typeface="Yu Gothic" panose="020B0400000000000000" pitchFamily="34" charset="-128"/>
                <a:ea typeface="Yu Gothic" panose="020B0400000000000000" pitchFamily="34" charset="-128"/>
              </a:defRPr>
            </a:lvl1pPr>
          </a:lstStyle>
          <a:p>
            <a:fld id="{D6D3FF9F-DCEE-F942-947B-FDABC76B0C42}" type="slidenum">
              <a:rPr lang="ja-JP" altLang="en-US" smtClean="0"/>
              <a:pPr/>
              <a:t>‹#›</a:t>
            </a:fld>
            <a:endParaRPr lang="ja-JP" altLang="en-US"/>
          </a:p>
        </p:txBody>
      </p:sp>
    </p:spTree>
    <p:extLst>
      <p:ext uri="{BB962C8B-B14F-4D97-AF65-F5344CB8AC3E}">
        <p14:creationId xmlns:p14="http://schemas.microsoft.com/office/powerpoint/2010/main" val="2919710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4" r:id="rId5"/>
    <p:sldLayoutId id="2147483655" r:id="rId6"/>
  </p:sldLayoutIdLst>
  <p:txStyles>
    <p:title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Yu Gothic" panose="020B0400000000000000" pitchFamily="34" charset="-128"/>
          <a:ea typeface="Yu Gothic" panose="020B04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Yu Gothic" panose="020B0400000000000000" pitchFamily="34" charset="-128"/>
          <a:ea typeface="Yu Gothic" panose="020B04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Yu Gothic" panose="020B0400000000000000" pitchFamily="34" charset="-128"/>
          <a:ea typeface="Yu Gothic" panose="020B04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Yu Gothic" panose="020B0400000000000000" pitchFamily="34" charset="-128"/>
          <a:ea typeface="Yu Gothic" panose="020B04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Yu Gothic" panose="020B0400000000000000" pitchFamily="34" charset="-128"/>
          <a:ea typeface="Yu Gothic" panose="020B04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science-tokyo.enterprise.slack.com/archives/C0884EPF70C" TargetMode="External"/><Relationship Id="rId2" Type="http://schemas.openxmlformats.org/officeDocument/2006/relationships/hyperlink" Target="mailto:openinnovation.tlo@tmd.ac.jp&#65310;&#12414;&#12391;&#12362;&#39000;&#12356;&#33268;&#12375;&#12414;&#12377;&#1229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13E037-8AB8-53A5-DF59-D8AFAA54240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E48E9FA-9350-7C30-6466-DD5EBD7108F9}"/>
              </a:ext>
            </a:extLst>
          </p:cNvPr>
          <p:cNvSpPr>
            <a:spLocks noGrp="1"/>
          </p:cNvSpPr>
          <p:nvPr>
            <p:ph type="title"/>
          </p:nvPr>
        </p:nvSpPr>
        <p:spPr>
          <a:xfrm>
            <a:off x="0" y="203807"/>
            <a:ext cx="12192000" cy="562102"/>
          </a:xfr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a:noAutofit/>
          </a:bodyPr>
          <a:lstStyle/>
          <a:p>
            <a:pPr algn="ctr"/>
            <a:r>
              <a:rPr lang="en-US" altLang="ja-JP" sz="3200" dirty="0">
                <a:latin typeface="Noto Sans JP" panose="020B0200000000000000" pitchFamily="50" charset="-128"/>
                <a:ea typeface="Noto Sans JP" panose="020B0200000000000000" pitchFamily="50" charset="-128"/>
              </a:rPr>
              <a:t>M&amp;D GAP</a:t>
            </a:r>
            <a:r>
              <a:rPr lang="ja-JP" altLang="en-US" sz="3200" dirty="0">
                <a:latin typeface="Noto Sans JP" panose="020B0200000000000000" pitchFamily="50" charset="-128"/>
                <a:ea typeface="Noto Sans JP" panose="020B0200000000000000" pitchFamily="50" charset="-128"/>
              </a:rPr>
              <a:t>ファンド </a:t>
            </a:r>
            <a:r>
              <a:rPr lang="en-US" altLang="ja-JP" sz="3200" dirty="0">
                <a:latin typeface="Noto Sans JP" panose="020B0200000000000000" pitchFamily="50" charset="-128"/>
                <a:ea typeface="Noto Sans JP" panose="020B0200000000000000" pitchFamily="50" charset="-128"/>
              </a:rPr>
              <a:t>2025</a:t>
            </a:r>
            <a:r>
              <a:rPr lang="ja-JP" altLang="en-US" sz="3200" dirty="0">
                <a:latin typeface="Noto Sans JP" panose="020B0200000000000000" pitchFamily="50" charset="-128"/>
                <a:ea typeface="Noto Sans JP" panose="020B0200000000000000" pitchFamily="50" charset="-128"/>
              </a:rPr>
              <a:t> エントリーシート</a:t>
            </a:r>
            <a:endParaRPr kumimoji="1" lang="ja-JP" altLang="en-US" sz="3200" dirty="0">
              <a:latin typeface="Noto Sans JP" panose="020B0200000000000000" pitchFamily="50" charset="-128"/>
              <a:ea typeface="Noto Sans JP" panose="020B0200000000000000" pitchFamily="50" charset="-128"/>
            </a:endParaRPr>
          </a:p>
        </p:txBody>
      </p:sp>
      <p:sp>
        <p:nvSpPr>
          <p:cNvPr id="5" name="テキスト ボックス 4">
            <a:extLst>
              <a:ext uri="{FF2B5EF4-FFF2-40B4-BE49-F238E27FC236}">
                <a16:creationId xmlns:a16="http://schemas.microsoft.com/office/drawing/2014/main" id="{A5F5EEF3-6B7B-4ECC-5142-B941465F653F}"/>
              </a:ext>
            </a:extLst>
          </p:cNvPr>
          <p:cNvSpPr txBox="1"/>
          <p:nvPr/>
        </p:nvSpPr>
        <p:spPr>
          <a:xfrm>
            <a:off x="695517" y="6233313"/>
            <a:ext cx="10908152" cy="523220"/>
          </a:xfrm>
          <a:prstGeom prst="rect">
            <a:avLst/>
          </a:prstGeom>
          <a:noFill/>
        </p:spPr>
        <p:txBody>
          <a:bodyPr wrap="square">
            <a:spAutoFit/>
          </a:bodyPr>
          <a:lstStyle/>
          <a:p>
            <a:pPr algn="ctr">
              <a:lnSpc>
                <a:spcPct val="100000"/>
              </a:lnSpc>
            </a:pPr>
            <a:r>
              <a:rPr lang="ja-JP" altLang="en-US" sz="2800" b="1" dirty="0">
                <a:solidFill>
                  <a:srgbClr val="FF0000"/>
                </a:solidFill>
                <a:latin typeface="Noto Sans JP Black" panose="020B0200000000000000" pitchFamily="50" charset="-128"/>
                <a:ea typeface="Noto Sans JP Black" panose="020B0200000000000000" pitchFamily="50" charset="-128"/>
              </a:rPr>
              <a:t>是非、あなたの「想い」を</a:t>
            </a:r>
            <a:r>
              <a:rPr lang="en-US" altLang="ja-JP" sz="2800" b="1" dirty="0">
                <a:solidFill>
                  <a:srgbClr val="FF0000"/>
                </a:solidFill>
                <a:latin typeface="Noto Sans JP Black" panose="020B0200000000000000" pitchFamily="50" charset="-128"/>
                <a:ea typeface="Noto Sans JP Black" panose="020B0200000000000000" pitchFamily="50" charset="-128"/>
              </a:rPr>
              <a:t>『</a:t>
            </a:r>
            <a:r>
              <a:rPr lang="ja-JP" altLang="en-US" sz="2800" b="1" dirty="0">
                <a:solidFill>
                  <a:srgbClr val="FF0000"/>
                </a:solidFill>
                <a:latin typeface="Noto Sans JP Black" panose="020B0200000000000000" pitchFamily="50" charset="-128"/>
                <a:ea typeface="Noto Sans JP Black" panose="020B0200000000000000" pitchFamily="50" charset="-128"/>
              </a:rPr>
              <a:t>提案</a:t>
            </a:r>
            <a:r>
              <a:rPr lang="en-US" altLang="ja-JP" sz="2800" b="1" dirty="0">
                <a:solidFill>
                  <a:srgbClr val="FF0000"/>
                </a:solidFill>
                <a:latin typeface="Noto Sans JP Black" panose="020B0200000000000000" pitchFamily="50" charset="-128"/>
                <a:ea typeface="Noto Sans JP Black" panose="020B0200000000000000" pitchFamily="50" charset="-128"/>
              </a:rPr>
              <a:t>』</a:t>
            </a:r>
            <a:r>
              <a:rPr lang="ja-JP" altLang="en-US" sz="2800" b="1" dirty="0">
                <a:solidFill>
                  <a:srgbClr val="FF0000"/>
                </a:solidFill>
                <a:latin typeface="Noto Sans JP Black" panose="020B0200000000000000" pitchFamily="50" charset="-128"/>
                <a:ea typeface="Noto Sans JP Black" panose="020B0200000000000000" pitchFamily="50" charset="-128"/>
              </a:rPr>
              <a:t>にしてご応募ください！　</a:t>
            </a:r>
            <a:endParaRPr lang="en-US" altLang="ja-JP" sz="2800" b="1" dirty="0">
              <a:solidFill>
                <a:srgbClr val="FF0000"/>
              </a:solidFill>
              <a:latin typeface="Noto Sans JP Black" panose="020B0200000000000000" pitchFamily="50" charset="-128"/>
              <a:ea typeface="Noto Sans JP Black" panose="020B0200000000000000" pitchFamily="50" charset="-128"/>
            </a:endParaRPr>
          </a:p>
        </p:txBody>
      </p:sp>
      <p:sp>
        <p:nvSpPr>
          <p:cNvPr id="4" name="テキスト ボックス 3">
            <a:extLst>
              <a:ext uri="{FF2B5EF4-FFF2-40B4-BE49-F238E27FC236}">
                <a16:creationId xmlns:a16="http://schemas.microsoft.com/office/drawing/2014/main" id="{4DE67C71-A06F-2ADD-8F4A-B743322C85A6}"/>
              </a:ext>
            </a:extLst>
          </p:cNvPr>
          <p:cNvSpPr txBox="1"/>
          <p:nvPr/>
        </p:nvSpPr>
        <p:spPr>
          <a:xfrm>
            <a:off x="2850118" y="886297"/>
            <a:ext cx="6187440" cy="602899"/>
          </a:xfrm>
          <a:prstGeom prst="rect">
            <a:avLst/>
          </a:prstGeom>
          <a:noFill/>
        </p:spPr>
        <p:txBody>
          <a:bodyPr wrap="none" rtlCol="0">
            <a:noAutofit/>
          </a:bodyPr>
          <a:lstStyle/>
          <a:p>
            <a:pPr algn="ctr"/>
            <a:r>
              <a:rPr lang="ja-JP" altLang="en-US" dirty="0">
                <a:latin typeface="Noto Sans JP" panose="020B0200000000000000" pitchFamily="50" charset="-128"/>
                <a:ea typeface="Noto Sans JP" panose="020B0200000000000000" pitchFamily="50" charset="-128"/>
              </a:rPr>
              <a:t>本表紙を除く１ページ（図を添付する場合は２ページ）</a:t>
            </a:r>
            <a:endParaRPr lang="en-US" altLang="ja-JP" dirty="0">
              <a:latin typeface="Noto Sans JP" panose="020B0200000000000000" pitchFamily="50" charset="-128"/>
              <a:ea typeface="Noto Sans JP" panose="020B0200000000000000" pitchFamily="50" charset="-128"/>
            </a:endParaRPr>
          </a:p>
          <a:p>
            <a:pPr algn="ctr"/>
            <a:r>
              <a:rPr lang="ja-JP" altLang="en-US" sz="2000" u="sng" dirty="0">
                <a:latin typeface="Noto Sans JP" panose="020B0200000000000000" pitchFamily="50" charset="-128"/>
                <a:ea typeface="Noto Sans JP" panose="020B0200000000000000" pitchFamily="50" charset="-128"/>
              </a:rPr>
              <a:t>＜記入方法＞と＜記入に関する注意＞をご一読の上、ご記入ください。</a:t>
            </a:r>
            <a:endParaRPr lang="en-US" altLang="ja-JP" sz="2000" u="sng" dirty="0">
              <a:latin typeface="Noto Sans JP" panose="020B0200000000000000" pitchFamily="50" charset="-128"/>
              <a:ea typeface="Noto Sans JP" panose="020B0200000000000000" pitchFamily="50" charset="-128"/>
            </a:endParaRPr>
          </a:p>
          <a:p>
            <a:pPr algn="l"/>
            <a:endParaRPr kumimoji="1" lang="ja-JP" altLang="en-US" dirty="0">
              <a:latin typeface="Noto Sans JP" panose="020B0200000000000000" pitchFamily="50" charset="-128"/>
              <a:ea typeface="Noto Sans JP" panose="020B0200000000000000" pitchFamily="50" charset="-128"/>
            </a:endParaRPr>
          </a:p>
        </p:txBody>
      </p:sp>
      <p:sp>
        <p:nvSpPr>
          <p:cNvPr id="6" name="タイトル 1">
            <a:extLst>
              <a:ext uri="{FF2B5EF4-FFF2-40B4-BE49-F238E27FC236}">
                <a16:creationId xmlns:a16="http://schemas.microsoft.com/office/drawing/2014/main" id="{D2C0E22A-C260-B883-1D99-500F0FF720C9}"/>
              </a:ext>
            </a:extLst>
          </p:cNvPr>
          <p:cNvSpPr txBox="1">
            <a:spLocks/>
          </p:cNvSpPr>
          <p:nvPr/>
        </p:nvSpPr>
        <p:spPr>
          <a:xfrm>
            <a:off x="192167" y="1803014"/>
            <a:ext cx="11807665" cy="1415321"/>
          </a:xfrm>
          <a:prstGeom prst="rect">
            <a:avLst/>
          </a:prstGeom>
          <a:ln>
            <a:solidFill>
              <a:schemeClr val="tx1"/>
            </a:solidFill>
            <a:prstDash val="solid"/>
          </a:ln>
        </p:spPr>
        <p:txBody>
          <a:bodyPr vert="horz" lIns="252000" tIns="45720" rIns="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lnSpc>
                <a:spcPct val="100000"/>
              </a:lnSpc>
            </a:pPr>
            <a:r>
              <a:rPr lang="en-US" altLang="ja-JP" sz="1400" dirty="0">
                <a:solidFill>
                  <a:srgbClr val="FF0000"/>
                </a:solidFill>
                <a:latin typeface="Noto Sans JP" panose="020B0200000000000000" pitchFamily="50" charset="-128"/>
                <a:ea typeface="Noto Sans JP" panose="020B0200000000000000" pitchFamily="50" charset="-128"/>
              </a:rPr>
              <a:t>&lt;</a:t>
            </a:r>
            <a:r>
              <a:rPr lang="ja-JP" altLang="en-US" sz="1400" dirty="0">
                <a:solidFill>
                  <a:srgbClr val="FF0000"/>
                </a:solidFill>
                <a:latin typeface="Noto Sans JP" panose="020B0200000000000000" pitchFamily="50" charset="-128"/>
                <a:ea typeface="Noto Sans JP" panose="020B0200000000000000" pitchFamily="50" charset="-128"/>
              </a:rPr>
              <a:t>記入方法＞</a:t>
            </a:r>
            <a:r>
              <a:rPr lang="en-US" altLang="ja-JP" sz="1400" dirty="0">
                <a:latin typeface="Noto Sans JP" panose="020B0200000000000000" pitchFamily="50" charset="-128"/>
                <a:ea typeface="Noto Sans JP" panose="020B0200000000000000" pitchFamily="50" charset="-128"/>
              </a:rPr>
              <a:t>	</a:t>
            </a:r>
          </a:p>
          <a:p>
            <a:pPr marL="358775" indent="-358775">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各ボックスのフォントサイズは</a:t>
            </a:r>
            <a:r>
              <a:rPr lang="en-US" altLang="ja-JP" sz="1400" dirty="0">
                <a:latin typeface="Noto Sans JP" panose="020B0200000000000000" pitchFamily="50" charset="-128"/>
                <a:ea typeface="Noto Sans JP" panose="020B0200000000000000" pitchFamily="50" charset="-128"/>
              </a:rPr>
              <a:t>10</a:t>
            </a:r>
            <a:r>
              <a:rPr lang="ja-JP" altLang="en-US" sz="1400" dirty="0">
                <a:latin typeface="Noto Sans JP" panose="020B0200000000000000" pitchFamily="50" charset="-128"/>
                <a:ea typeface="Noto Sans JP" panose="020B0200000000000000" pitchFamily="50" charset="-128"/>
              </a:rPr>
              <a:t>～</a:t>
            </a:r>
            <a:r>
              <a:rPr lang="en-US" altLang="ja-JP" sz="1400" dirty="0">
                <a:latin typeface="Noto Sans JP" panose="020B0200000000000000" pitchFamily="50" charset="-128"/>
                <a:ea typeface="Noto Sans JP" panose="020B0200000000000000" pitchFamily="50" charset="-128"/>
              </a:rPr>
              <a:t>14</a:t>
            </a:r>
            <a:r>
              <a:rPr lang="ja-JP" altLang="en-US" sz="1400" dirty="0">
                <a:latin typeface="Noto Sans JP" panose="020B0200000000000000" pitchFamily="50" charset="-128"/>
                <a:ea typeface="Noto Sans JP" panose="020B0200000000000000" pitchFamily="50" charset="-128"/>
              </a:rPr>
              <a:t>、枠から超過する文字数は記入しないでください</a:t>
            </a:r>
            <a:endParaRPr lang="en-US" altLang="ja-JP" sz="1400" dirty="0">
              <a:latin typeface="Noto Sans JP" panose="020B0200000000000000" pitchFamily="50" charset="-128"/>
              <a:ea typeface="Noto Sans JP" panose="020B0200000000000000" pitchFamily="50" charset="-128"/>
            </a:endParaRPr>
          </a:p>
          <a:p>
            <a:pPr marL="358775" indent="-358775">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提出時のファイル名は、提出年月日</a:t>
            </a:r>
            <a:r>
              <a:rPr lang="en-US" altLang="ja-JP" sz="1400" dirty="0">
                <a:latin typeface="Noto Sans JP" panose="020B0200000000000000" pitchFamily="50" charset="-128"/>
                <a:ea typeface="Noto Sans JP" panose="020B0200000000000000" pitchFamily="50" charset="-128"/>
              </a:rPr>
              <a:t>_</a:t>
            </a:r>
            <a:r>
              <a:rPr lang="ja-JP" altLang="en-US" sz="1400" dirty="0">
                <a:latin typeface="Noto Sans JP" panose="020B0200000000000000" pitchFamily="50" charset="-128"/>
                <a:ea typeface="Noto Sans JP" panose="020B0200000000000000" pitchFamily="50" charset="-128"/>
              </a:rPr>
              <a:t>分野名（学生の場合は“学部・学年（大学院生）”）</a:t>
            </a:r>
            <a:r>
              <a:rPr lang="en-US" altLang="ja-JP" sz="1400" dirty="0">
                <a:latin typeface="Noto Sans JP" panose="020B0200000000000000" pitchFamily="50" charset="-128"/>
                <a:ea typeface="Noto Sans JP" panose="020B0200000000000000" pitchFamily="50" charset="-128"/>
              </a:rPr>
              <a:t>_</a:t>
            </a:r>
            <a:r>
              <a:rPr lang="ja-JP" altLang="en-US" sz="1400" dirty="0">
                <a:latin typeface="Noto Sans JP" panose="020B0200000000000000" pitchFamily="50" charset="-128"/>
                <a:ea typeface="Noto Sans JP" panose="020B0200000000000000" pitchFamily="50" charset="-128"/>
              </a:rPr>
              <a:t>氏名　に変更して提出してください</a:t>
            </a:r>
            <a:endParaRPr lang="en-US" altLang="ja-JP" sz="1400" dirty="0">
              <a:latin typeface="Noto Sans JP" panose="020B0200000000000000" pitchFamily="50" charset="-128"/>
              <a:ea typeface="Noto Sans JP" panose="020B0200000000000000" pitchFamily="50" charset="-128"/>
            </a:endParaRPr>
          </a:p>
          <a:p>
            <a:pPr marL="358775" indent="-358775">
              <a:lnSpc>
                <a:spcPct val="100000"/>
              </a:lnSpc>
              <a:buFont typeface="Wingdings" panose="05000000000000000000" pitchFamily="2" charset="2"/>
              <a:buChar char="l"/>
            </a:pPr>
            <a:r>
              <a:rPr lang="en-US" altLang="ja-JP" sz="1400" dirty="0">
                <a:latin typeface="Noto Sans JP" panose="020B0200000000000000" pitchFamily="50" charset="-128"/>
                <a:ea typeface="Noto Sans JP" panose="020B0200000000000000" pitchFamily="50" charset="-128"/>
              </a:rPr>
              <a:t>PDF </a:t>
            </a:r>
            <a:r>
              <a:rPr lang="ja-JP" altLang="en-US" sz="1400" dirty="0">
                <a:latin typeface="Noto Sans JP" panose="020B0200000000000000" pitchFamily="50" charset="-128"/>
                <a:ea typeface="Noto Sans JP" panose="020B0200000000000000" pitchFamily="50" charset="-128"/>
              </a:rPr>
              <a:t>形式に変換し、各ファイルサイズは </a:t>
            </a:r>
            <a:r>
              <a:rPr lang="en-US" altLang="ja-JP" sz="1400" dirty="0">
                <a:latin typeface="Noto Sans JP" panose="020B0200000000000000" pitchFamily="50" charset="-128"/>
                <a:ea typeface="Noto Sans JP" panose="020B0200000000000000" pitchFamily="50" charset="-128"/>
              </a:rPr>
              <a:t>30MB </a:t>
            </a:r>
            <a:r>
              <a:rPr lang="ja-JP" altLang="en-US" sz="1400" dirty="0">
                <a:latin typeface="Noto Sans JP" panose="020B0200000000000000" pitchFamily="50" charset="-128"/>
                <a:ea typeface="Noto Sans JP" panose="020B0200000000000000" pitchFamily="50" charset="-128"/>
              </a:rPr>
              <a:t>以下としてください。​</a:t>
            </a:r>
            <a:endParaRPr lang="en-US" altLang="ja-JP" sz="1400" dirty="0">
              <a:latin typeface="Noto Sans JP" panose="020B0200000000000000" pitchFamily="50" charset="-128"/>
              <a:ea typeface="Noto Sans JP" panose="020B0200000000000000" pitchFamily="50" charset="-128"/>
            </a:endParaRPr>
          </a:p>
          <a:p>
            <a:pPr marL="358775" indent="-358775">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エントリー完了後、事務局から書類の不備等について連絡させていただく場合がありますので、速やかに対応ください。 ​</a:t>
            </a:r>
            <a:endParaRPr lang="en-US" altLang="ja-JP" sz="1400" dirty="0">
              <a:latin typeface="Noto Sans JP" panose="020B0200000000000000" pitchFamily="50" charset="-128"/>
              <a:ea typeface="Noto Sans JP" panose="020B0200000000000000" pitchFamily="50" charset="-128"/>
            </a:endParaRPr>
          </a:p>
        </p:txBody>
      </p:sp>
      <p:sp>
        <p:nvSpPr>
          <p:cNvPr id="7" name="タイトル 1">
            <a:extLst>
              <a:ext uri="{FF2B5EF4-FFF2-40B4-BE49-F238E27FC236}">
                <a16:creationId xmlns:a16="http://schemas.microsoft.com/office/drawing/2014/main" id="{BB4F6235-5A80-F366-3614-09175D69D3F7}"/>
              </a:ext>
            </a:extLst>
          </p:cNvPr>
          <p:cNvSpPr txBox="1">
            <a:spLocks/>
          </p:cNvSpPr>
          <p:nvPr/>
        </p:nvSpPr>
        <p:spPr>
          <a:xfrm>
            <a:off x="192166" y="3366566"/>
            <a:ext cx="11807665" cy="2332037"/>
          </a:xfrm>
          <a:prstGeom prst="rect">
            <a:avLst/>
          </a:prstGeom>
          <a:ln>
            <a:solidFill>
              <a:schemeClr val="tx1"/>
            </a:solidFill>
            <a:prstDash val="solid"/>
          </a:ln>
        </p:spPr>
        <p:txBody>
          <a:bodyPr vert="horz" lIns="252000" tIns="45720" rIns="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lnSpc>
                <a:spcPct val="100000"/>
              </a:lnSpc>
            </a:pPr>
            <a:r>
              <a:rPr lang="en-US" altLang="ja-JP" sz="1400" dirty="0">
                <a:solidFill>
                  <a:srgbClr val="FF0000"/>
                </a:solidFill>
                <a:latin typeface="Noto Sans JP" panose="020B0200000000000000" pitchFamily="50" charset="-128"/>
                <a:ea typeface="Noto Sans JP" panose="020B0200000000000000" pitchFamily="50" charset="-128"/>
              </a:rPr>
              <a:t>&lt;</a:t>
            </a:r>
            <a:r>
              <a:rPr lang="ja-JP" altLang="en-US" sz="1400" dirty="0">
                <a:solidFill>
                  <a:srgbClr val="FF0000"/>
                </a:solidFill>
                <a:latin typeface="Noto Sans JP" panose="020B0200000000000000" pitchFamily="50" charset="-128"/>
                <a:ea typeface="Noto Sans JP" panose="020B0200000000000000" pitchFamily="50" charset="-128"/>
              </a:rPr>
              <a:t>記入に関する注意＞</a:t>
            </a:r>
            <a:r>
              <a:rPr lang="en-US" altLang="ja-JP" sz="1400" dirty="0">
                <a:latin typeface="Noto Sans JP" panose="020B0200000000000000" pitchFamily="50" charset="-128"/>
                <a:ea typeface="Noto Sans JP" panose="020B0200000000000000" pitchFamily="50" charset="-128"/>
              </a:rPr>
              <a:t>	</a:t>
            </a:r>
          </a:p>
          <a:p>
            <a:pPr marL="342900" indent="-342900" fontAlgn="base">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審査員は、専門領域“外”の方となります。専門分野に詳しく無い方でも理解できるよう、出来るだけ簡潔にご記入頂くようご配慮ください。　</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応募書類ならびに動画には未発表の重要な情報（特に特許取得または論文発表に必要なもの）は記載しないでください</a:t>
            </a:r>
            <a:endParaRPr lang="en-US" altLang="ja-JP" sz="1400" dirty="0">
              <a:solidFill>
                <a:srgbClr val="000000"/>
              </a:solidFill>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ja-JP" sz="1400" dirty="0">
                <a:effectLst/>
                <a:latin typeface="Noto Sans JP" panose="020B0200000000000000" pitchFamily="50" charset="-128"/>
                <a:ea typeface="Noto Sans JP" panose="020B0200000000000000" pitchFamily="50" charset="-128"/>
              </a:rPr>
              <a:t>知財の可能性がある場合は（</a:t>
            </a:r>
            <a:r>
              <a:rPr lang="ja-JP" altLang="en-US" sz="1400" dirty="0">
                <a:effectLst/>
                <a:latin typeface="Noto Sans JP" panose="020B0200000000000000" pitchFamily="50" charset="-128"/>
                <a:ea typeface="Noto Sans JP" panose="020B0200000000000000" pitchFamily="50" charset="-128"/>
              </a:rPr>
              <a:t>既に試作品</a:t>
            </a:r>
            <a:r>
              <a:rPr lang="ja-JP" altLang="ja-JP" sz="1400" dirty="0">
                <a:effectLst/>
                <a:latin typeface="Noto Sans JP" panose="020B0200000000000000" pitchFamily="50" charset="-128"/>
                <a:ea typeface="Noto Sans JP" panose="020B0200000000000000" pitchFamily="50" charset="-128"/>
              </a:rPr>
              <a:t>を作り始めている場合等）、</a:t>
            </a:r>
            <a:r>
              <a:rPr lang="ja-JP" altLang="en-US" sz="1400" dirty="0">
                <a:effectLst/>
                <a:latin typeface="Noto Sans JP" panose="020B0200000000000000" pitchFamily="50" charset="-128"/>
                <a:ea typeface="Noto Sans JP" panose="020B0200000000000000" pitchFamily="50" charset="-128"/>
              </a:rPr>
              <a:t>エントリー前に事務局</a:t>
            </a:r>
            <a:r>
              <a:rPr lang="ja-JP" altLang="ja-JP" sz="1400" dirty="0">
                <a:effectLst/>
                <a:latin typeface="Noto Sans JP" panose="020B0200000000000000" pitchFamily="50" charset="-128"/>
                <a:ea typeface="Noto Sans JP" panose="020B0200000000000000" pitchFamily="50" charset="-128"/>
              </a:rPr>
              <a:t>に相談してください</a:t>
            </a:r>
            <a:endParaRPr lang="en-US" altLang="ja-JP" sz="1400" dirty="0">
              <a:solidFill>
                <a:srgbClr val="000000"/>
              </a:solidFill>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提案内容は、提案者または共同提案者独自のものに限り、他者のアイデア等の流用ではないことを確認してください</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提案内容とコンフリクトが生じる基金や助成、ファンド、団体、企業ほかに提出されていないものに限ります</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本試行支援費を用いて行う研究や検証は学内で実施してください</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提案内容により、倫理委員会をはじめとする各種委員会への申請・届出を依頼することがあります</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a:lnSpc>
                <a:spcPct val="100000"/>
              </a:lnSpc>
              <a:buFont typeface="Wingdings" panose="05000000000000000000" pitchFamily="2" charset="2"/>
              <a:buChar char="l"/>
            </a:pPr>
            <a:r>
              <a:rPr lang="ja-JP" altLang="en-US" sz="1400" b="1" i="0" u="sng" strike="noStrike">
                <a:solidFill>
                  <a:srgbClr val="FF0000"/>
                </a:solidFill>
                <a:effectLst/>
                <a:latin typeface="Noto Sans JP" panose="020B0200000000000000" pitchFamily="50" charset="-128"/>
                <a:ea typeface="Noto Sans JP"/>
              </a:rPr>
              <a:t>企業と共同研究を開始しているものは</a:t>
            </a:r>
            <a:r>
              <a:rPr lang="ja-JP" altLang="en-US" sz="1400" b="1" u="sng">
                <a:solidFill>
                  <a:srgbClr val="FF0000"/>
                </a:solidFill>
                <a:latin typeface="Noto Sans JP" panose="020B0200000000000000" pitchFamily="50" charset="-128"/>
                <a:ea typeface="Noto Sans JP"/>
              </a:rPr>
              <a:t>採択前に企業に確認事項が生じる場合がござい</a:t>
            </a:r>
            <a:r>
              <a:rPr lang="ja-JP" altLang="en-US" sz="1400" b="1" i="0" u="sng" strike="noStrike">
                <a:solidFill>
                  <a:srgbClr val="FF0000"/>
                </a:solidFill>
                <a:effectLst/>
                <a:latin typeface="Noto Sans JP" panose="020B0200000000000000" pitchFamily="50" charset="-128"/>
                <a:ea typeface="Noto Sans JP"/>
              </a:rPr>
              <a:t>ます</a:t>
            </a:r>
            <a:endParaRPr lang="en-US" altLang="ja-JP" sz="1400" b="1" i="0" u="sng" strike="noStrike">
              <a:solidFill>
                <a:srgbClr val="FF0000"/>
              </a:solidFill>
              <a:effectLst/>
              <a:latin typeface="Noto Sans JP" panose="020B0200000000000000" pitchFamily="50" charset="-128"/>
              <a:ea typeface="Noto Sans JP"/>
            </a:endParaRPr>
          </a:p>
        </p:txBody>
      </p:sp>
      <p:sp>
        <p:nvSpPr>
          <p:cNvPr id="8" name="テキスト ボックス 7">
            <a:extLst>
              <a:ext uri="{FF2B5EF4-FFF2-40B4-BE49-F238E27FC236}">
                <a16:creationId xmlns:a16="http://schemas.microsoft.com/office/drawing/2014/main" id="{7BC5929F-2552-A206-51EA-84A2146302EE}"/>
              </a:ext>
            </a:extLst>
          </p:cNvPr>
          <p:cNvSpPr txBox="1"/>
          <p:nvPr/>
        </p:nvSpPr>
        <p:spPr>
          <a:xfrm>
            <a:off x="262890" y="5698604"/>
            <a:ext cx="11666220" cy="584775"/>
          </a:xfrm>
          <a:prstGeom prst="rect">
            <a:avLst/>
          </a:prstGeom>
          <a:noFill/>
        </p:spPr>
        <p:txBody>
          <a:bodyPr wrap="square" lIns="91440" tIns="45720" rIns="91440" bIns="45720" anchor="t">
            <a:spAutoFit/>
          </a:bodyPr>
          <a:lstStyle/>
          <a:p>
            <a:pPr marL="448945" indent="-448945" algn="ctr">
              <a:buFont typeface="Wingdings" panose="05000000000000000000" pitchFamily="2" charset="2"/>
              <a:buChar char="u"/>
            </a:pPr>
            <a:r>
              <a:rPr lang="ja-JP" altLang="en-US" sz="1600" b="1">
                <a:latin typeface="Noto Sans JP" panose="020B0200000000000000" pitchFamily="50" charset="-128"/>
                <a:ea typeface="Noto Sans JP"/>
              </a:rPr>
              <a:t>その他ご質問は＜ギャップファンド事務局　</a:t>
            </a:r>
            <a:r>
              <a:rPr lang="en-US" altLang="ja-JP" sz="1600" b="1" dirty="0">
                <a:latin typeface="Noto Sans JP" panose="020B0200000000000000" pitchFamily="50" charset="-128"/>
                <a:ea typeface="Noto Sans JP"/>
                <a:hlinkClick r:id="rId2"/>
              </a:rPr>
              <a:t>openinnovation.tlo@tmd.ac.jp</a:t>
            </a:r>
            <a:r>
              <a:rPr lang="ja-JP" altLang="en-US" sz="1600" b="1" dirty="0">
                <a:latin typeface="Noto Sans JP" panose="020B0200000000000000" pitchFamily="50" charset="-128"/>
                <a:ea typeface="Noto Sans JP"/>
                <a:hlinkClick r:id="rId2"/>
              </a:rPr>
              <a:t>＞</a:t>
            </a:r>
            <a:r>
              <a:rPr lang="ja-JP" altLang="en-US" sz="1600" b="1">
                <a:latin typeface="Noto Sans JP" panose="020B0200000000000000" pitchFamily="50" charset="-128"/>
                <a:ea typeface="Noto Sans JP"/>
              </a:rPr>
              <a:t>　もしくは</a:t>
            </a:r>
            <a:endParaRPr lang="en-US" altLang="ja-JP" sz="1600" b="1">
              <a:latin typeface="Noto Sans JP" panose="020B0200000000000000" pitchFamily="50" charset="-128"/>
              <a:ea typeface="Noto Sans JP"/>
            </a:endParaRPr>
          </a:p>
          <a:p>
            <a:pPr algn="ctr"/>
            <a:r>
              <a:rPr lang="ja-JP" sz="1600" b="1">
                <a:ea typeface="Noto Sans JP"/>
                <a:cs typeface="+mn-lt"/>
              </a:rPr>
              <a:t>Slack</a:t>
            </a:r>
            <a:r>
              <a:rPr lang="ja-JP" sz="1600" b="1" dirty="0">
                <a:ea typeface="Noto Sans JP"/>
                <a:cs typeface="+mn-lt"/>
                <a:hlinkClick r:id="rId3"/>
              </a:rPr>
              <a:t>「問い合わせ窓口」</a:t>
            </a:r>
            <a:r>
              <a:rPr lang="ja-JP" sz="1600" b="1">
                <a:ea typeface="Noto Sans JP"/>
                <a:cs typeface="+mn-lt"/>
              </a:rPr>
              <a:t>まで</a:t>
            </a:r>
            <a:r>
              <a:rPr lang="ja-JP" altLang="en-US" sz="1600" b="1">
                <a:ea typeface="Noto Sans JP"/>
                <a:cs typeface="+mn-lt"/>
              </a:rPr>
              <a:t>ご連絡ください</a:t>
            </a:r>
            <a:endParaRPr lang="ja-JP" sz="1600" b="1">
              <a:ea typeface="Noto Sans JP"/>
            </a:endParaRPr>
          </a:p>
        </p:txBody>
      </p:sp>
    </p:spTree>
    <p:extLst>
      <p:ext uri="{BB962C8B-B14F-4D97-AF65-F5344CB8AC3E}">
        <p14:creationId xmlns:p14="http://schemas.microsoft.com/office/powerpoint/2010/main" val="429822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B31578-2DD4-ADC7-476B-6E741FC642B9}"/>
            </a:ext>
          </a:extLst>
        </p:cNvPr>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60EC9A2A-C07E-6215-D277-B7009FF2DB6A}"/>
              </a:ext>
            </a:extLst>
          </p:cNvPr>
          <p:cNvGraphicFramePr>
            <a:graphicFrameLocks noGrp="1"/>
          </p:cNvGraphicFramePr>
          <p:nvPr/>
        </p:nvGraphicFramePr>
        <p:xfrm>
          <a:off x="173621" y="967542"/>
          <a:ext cx="11864050" cy="609180"/>
        </p:xfrm>
        <a:graphic>
          <a:graphicData uri="http://schemas.openxmlformats.org/drawingml/2006/table">
            <a:tbl>
              <a:tblPr>
                <a:tableStyleId>{5940675A-B579-460E-94D1-54222C63F5DA}</a:tableStyleId>
              </a:tblPr>
              <a:tblGrid>
                <a:gridCol w="951794">
                  <a:extLst>
                    <a:ext uri="{9D8B030D-6E8A-4147-A177-3AD203B41FA5}">
                      <a16:colId xmlns:a16="http://schemas.microsoft.com/office/drawing/2014/main" val="580802318"/>
                    </a:ext>
                  </a:extLst>
                </a:gridCol>
                <a:gridCol w="10912256">
                  <a:extLst>
                    <a:ext uri="{9D8B030D-6E8A-4147-A177-3AD203B41FA5}">
                      <a16:colId xmlns:a16="http://schemas.microsoft.com/office/drawing/2014/main" val="3782557075"/>
                    </a:ext>
                  </a:extLst>
                </a:gridCol>
              </a:tblGrid>
              <a:tr h="609180">
                <a:tc>
                  <a:txBody>
                    <a:bodyPr/>
                    <a:lstStyle/>
                    <a:p>
                      <a:r>
                        <a:rPr kumimoji="1" lang="ja-JP" altLang="en-US" sz="1400" b="1" dirty="0">
                          <a:latin typeface="BIZ UDPゴシック" panose="020B0400000000000000" pitchFamily="50" charset="-128"/>
                          <a:ea typeface="BIZ UDPゴシック" panose="020B0400000000000000" pitchFamily="50" charset="-128"/>
                        </a:rPr>
                        <a:t>タイトル</a:t>
                      </a:r>
                    </a:p>
                  </a:txBody>
                  <a:tcPr marL="108000" marR="36000" marT="36000" marB="36000" anchor="ctr">
                    <a:solidFill>
                      <a:srgbClr val="EAEEF6"/>
                    </a:solidFill>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108000" marR="36000" marT="36000" marB="36000" anchor="ctr"/>
                </a:tc>
                <a:extLst>
                  <a:ext uri="{0D108BD9-81ED-4DB2-BD59-A6C34878D82A}">
                    <a16:rowId xmlns:a16="http://schemas.microsoft.com/office/drawing/2014/main" val="3971872044"/>
                  </a:ext>
                </a:extLst>
              </a:tr>
            </a:tbl>
          </a:graphicData>
        </a:graphic>
      </p:graphicFrame>
      <p:graphicFrame>
        <p:nvGraphicFramePr>
          <p:cNvPr id="11" name="表 10">
            <a:extLst>
              <a:ext uri="{FF2B5EF4-FFF2-40B4-BE49-F238E27FC236}">
                <a16:creationId xmlns:a16="http://schemas.microsoft.com/office/drawing/2014/main" id="{A4652EFD-AFA8-748E-0E75-DED5E0BC9515}"/>
              </a:ext>
            </a:extLst>
          </p:cNvPr>
          <p:cNvGraphicFramePr>
            <a:graphicFrameLocks noGrp="1"/>
          </p:cNvGraphicFramePr>
          <p:nvPr>
            <p:extLst>
              <p:ext uri="{D42A27DB-BD31-4B8C-83A1-F6EECF244321}">
                <p14:modId xmlns:p14="http://schemas.microsoft.com/office/powerpoint/2010/main" val="3244134545"/>
              </p:ext>
            </p:extLst>
          </p:nvPr>
        </p:nvGraphicFramePr>
        <p:xfrm>
          <a:off x="173621" y="1657967"/>
          <a:ext cx="11864050" cy="5102340"/>
        </p:xfrm>
        <a:graphic>
          <a:graphicData uri="http://schemas.openxmlformats.org/drawingml/2006/table">
            <a:tbl>
              <a:tblPr>
                <a:tableStyleId>{5940675A-B579-460E-94D1-54222C63F5DA}</a:tableStyleId>
              </a:tblPr>
              <a:tblGrid>
                <a:gridCol w="5922379">
                  <a:extLst>
                    <a:ext uri="{9D8B030D-6E8A-4147-A177-3AD203B41FA5}">
                      <a16:colId xmlns:a16="http://schemas.microsoft.com/office/drawing/2014/main" val="580802318"/>
                    </a:ext>
                  </a:extLst>
                </a:gridCol>
                <a:gridCol w="5941671">
                  <a:extLst>
                    <a:ext uri="{9D8B030D-6E8A-4147-A177-3AD203B41FA5}">
                      <a16:colId xmlns:a16="http://schemas.microsoft.com/office/drawing/2014/main" val="3782557075"/>
                    </a:ext>
                  </a:extLst>
                </a:gridCol>
              </a:tblGrid>
              <a:tr h="5147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BIZ UDPゴシック" panose="020B0400000000000000" pitchFamily="50" charset="-128"/>
                          <a:ea typeface="BIZ UDPゴシック" panose="020B0400000000000000" pitchFamily="50" charset="-128"/>
                        </a:rPr>
                        <a:t>ターゲット顧客</a:t>
                      </a:r>
                      <a:r>
                        <a:rPr kumimoji="1" lang="en-US" altLang="ja-JP" sz="1200" b="1" dirty="0">
                          <a:latin typeface="BIZ UDPゴシック" panose="020B0400000000000000" pitchFamily="50" charset="-128"/>
                          <a:ea typeface="BIZ UDPゴシック" panose="020B0400000000000000" pitchFamily="50" charset="-128"/>
                        </a:rPr>
                        <a:t>/</a:t>
                      </a:r>
                      <a:r>
                        <a:rPr kumimoji="1" lang="ja-JP" altLang="en-US" sz="1200" b="1" dirty="0">
                          <a:latin typeface="BIZ UDPゴシック" panose="020B0400000000000000" pitchFamily="50" charset="-128"/>
                          <a:ea typeface="BIZ UDPゴシック" panose="020B0400000000000000" pitchFamily="50" charset="-128"/>
                        </a:rPr>
                        <a:t>市場</a:t>
                      </a:r>
                      <a:endParaRPr kumimoji="1" lang="en-US" altLang="ja-JP" sz="12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その提案は誰に向けたものか？</a:t>
                      </a:r>
                      <a:r>
                        <a:rPr lang="en-US" altLang="ja-JP" sz="1200" dirty="0">
                          <a:solidFill>
                            <a:schemeClr val="tx1"/>
                          </a:solidFill>
                          <a:latin typeface="BIZ UDPゴシック" panose="020B0400000000000000" pitchFamily="50" charset="-128"/>
                          <a:ea typeface="BIZ UDPゴシック" panose="020B0400000000000000" pitchFamily="50" charset="-128"/>
                        </a:rPr>
                        <a:t>-</a:t>
                      </a:r>
                    </a:p>
                  </a:txBody>
                  <a:tcPr marL="108000" marR="36000" marT="36000" marB="36000" anchor="ctr">
                    <a:solidFill>
                      <a:srgbClr val="EAEE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BIZ UDPゴシック" panose="020B0400000000000000" pitchFamily="50" charset="-128"/>
                          <a:ea typeface="BIZ UDPゴシック" panose="020B0400000000000000" pitchFamily="50" charset="-128"/>
                        </a:rPr>
                        <a:t>解決策</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ターゲットの課題をどのように解決するのか？その提供価値は？</a:t>
                      </a:r>
                      <a:r>
                        <a:rPr lang="en-US" altLang="ja-JP" sz="1200" dirty="0">
                          <a:solidFill>
                            <a:schemeClr val="tx1"/>
                          </a:solidFill>
                          <a:latin typeface="BIZ UDPゴシック" panose="020B0400000000000000" pitchFamily="50" charset="-128"/>
                          <a:ea typeface="BIZ UDPゴシック" panose="020B0400000000000000" pitchFamily="50" charset="-128"/>
                        </a:rPr>
                        <a:t>-</a:t>
                      </a:r>
                    </a:p>
                  </a:txBody>
                  <a:tcPr marL="108000" marR="36000" marT="36000" marB="36000" anchor="ctr">
                    <a:solidFill>
                      <a:srgbClr val="EAEEF6"/>
                    </a:solidFill>
                  </a:tcPr>
                </a:tc>
                <a:extLst>
                  <a:ext uri="{0D108BD9-81ED-4DB2-BD59-A6C34878D82A}">
                    <a16:rowId xmlns:a16="http://schemas.microsoft.com/office/drawing/2014/main" val="3971872044"/>
                  </a:ext>
                </a:extLst>
              </a:tr>
              <a:tr h="1930378">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108000" marR="36000" marT="36000" marB="36000" anchor="ct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36000" marT="36000" marB="36000" anchor="ctr"/>
                </a:tc>
                <a:extLst>
                  <a:ext uri="{0D108BD9-81ED-4DB2-BD59-A6C34878D82A}">
                    <a16:rowId xmlns:a16="http://schemas.microsoft.com/office/drawing/2014/main" val="2663290502"/>
                  </a:ext>
                </a:extLst>
              </a:tr>
              <a:tr h="521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BIZ UDPゴシック" panose="020B0400000000000000" pitchFamily="50" charset="-128"/>
                          <a:ea typeface="BIZ UDPゴシック" panose="020B0400000000000000" pitchFamily="50" charset="-128"/>
                        </a:rPr>
                        <a:t>課題</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ターゲットが抱える課題は何か？</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p>
                  </a:txBody>
                  <a:tcPr marL="108000" marR="36000" marT="36000" marB="36000" anchor="ctr">
                    <a:solidFill>
                      <a:srgbClr val="EAEEF6"/>
                    </a:solidFill>
                  </a:tcPr>
                </a:tc>
                <a:tc vMerge="1">
                  <a:txBody>
                    <a:bodyPr/>
                    <a:lstStyle/>
                    <a:p>
                      <a:endParaRPr/>
                    </a:p>
                  </a:txBody>
                  <a:tcPr marL="108000" marR="36000" marT="36000" marB="36000" anchor="ctr">
                    <a:solidFill>
                      <a:srgbClr val="EAEEF6"/>
                    </a:solidFill>
                  </a:tcPr>
                </a:tc>
                <a:extLst>
                  <a:ext uri="{0D108BD9-81ED-4DB2-BD59-A6C34878D82A}">
                    <a16:rowId xmlns:a16="http://schemas.microsoft.com/office/drawing/2014/main" val="144416114"/>
                  </a:ext>
                </a:extLst>
              </a:tr>
              <a:tr h="2135579">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108000" marR="36000" marT="36000" marB="36000" anchor="ctr">
                    <a:noFill/>
                  </a:tcPr>
                </a:tc>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108000" marR="36000" marT="36000" marB="36000" anchor="ctr"/>
                </a:tc>
                <a:extLst>
                  <a:ext uri="{0D108BD9-81ED-4DB2-BD59-A6C34878D82A}">
                    <a16:rowId xmlns:a16="http://schemas.microsoft.com/office/drawing/2014/main" val="2423994404"/>
                  </a:ext>
                </a:extLst>
              </a:tr>
            </a:tbl>
          </a:graphicData>
        </a:graphic>
      </p:graphicFrame>
      <p:sp>
        <p:nvSpPr>
          <p:cNvPr id="4" name="タイトル 1">
            <a:extLst>
              <a:ext uri="{FF2B5EF4-FFF2-40B4-BE49-F238E27FC236}">
                <a16:creationId xmlns:a16="http://schemas.microsoft.com/office/drawing/2014/main" id="{94FEA442-4A56-4F71-93F9-5920E0363410}"/>
              </a:ext>
            </a:extLst>
          </p:cNvPr>
          <p:cNvSpPr txBox="1">
            <a:spLocks/>
          </p:cNvSpPr>
          <p:nvPr/>
        </p:nvSpPr>
        <p:spPr>
          <a:xfrm>
            <a:off x="0" y="203807"/>
            <a:ext cx="12192000" cy="562102"/>
          </a:xfrm>
          <a:prstGeom prst="rect">
            <a:avLst/>
          </a:prstGeo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r>
              <a:rPr lang="en-US" altLang="ja-JP" sz="3200">
                <a:latin typeface="Noto Sans JP" panose="020B0200000000000000" pitchFamily="50" charset="-128"/>
                <a:ea typeface="Noto Sans JP" panose="020B0200000000000000" pitchFamily="50" charset="-128"/>
              </a:rPr>
              <a:t>M&amp;D GAP</a:t>
            </a:r>
            <a:r>
              <a:rPr lang="ja-JP" altLang="en-US" sz="3200">
                <a:latin typeface="Noto Sans JP" panose="020B0200000000000000" pitchFamily="50" charset="-128"/>
                <a:ea typeface="Noto Sans JP" panose="020B0200000000000000" pitchFamily="50" charset="-128"/>
              </a:rPr>
              <a:t>ファンド </a:t>
            </a:r>
            <a:r>
              <a:rPr lang="en-US" altLang="ja-JP" sz="3200">
                <a:latin typeface="Noto Sans JP" panose="020B0200000000000000" pitchFamily="50" charset="-128"/>
                <a:ea typeface="Noto Sans JP" panose="020B0200000000000000" pitchFamily="50" charset="-128"/>
              </a:rPr>
              <a:t>2025</a:t>
            </a:r>
            <a:r>
              <a:rPr lang="ja-JP" altLang="en-US" sz="3200">
                <a:latin typeface="Noto Sans JP" panose="020B0200000000000000" pitchFamily="50" charset="-128"/>
                <a:ea typeface="Noto Sans JP" panose="020B0200000000000000" pitchFamily="50" charset="-128"/>
              </a:rPr>
              <a:t> エントリーシート</a:t>
            </a:r>
            <a:endParaRPr lang="ja-JP" altLang="en-US" sz="3200" dirty="0">
              <a:latin typeface="Noto Sans JP" panose="020B0200000000000000" pitchFamily="50" charset="-128"/>
              <a:ea typeface="Noto Sans JP" panose="020B0200000000000000" pitchFamily="50" charset="-128"/>
            </a:endParaRPr>
          </a:p>
        </p:txBody>
      </p:sp>
    </p:spTree>
    <p:extLst>
      <p:ext uri="{BB962C8B-B14F-4D97-AF65-F5344CB8AC3E}">
        <p14:creationId xmlns:p14="http://schemas.microsoft.com/office/powerpoint/2010/main" val="30799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30D44-FFAB-97E4-3C5C-93759F38D97A}"/>
            </a:ext>
          </a:extLst>
        </p:cNvPr>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59BA1D72-C711-691F-B541-102F6600F4B1}"/>
              </a:ext>
            </a:extLst>
          </p:cNvPr>
          <p:cNvGraphicFramePr>
            <a:graphicFrameLocks noGrp="1"/>
          </p:cNvGraphicFramePr>
          <p:nvPr/>
        </p:nvGraphicFramePr>
        <p:xfrm>
          <a:off x="173621" y="967542"/>
          <a:ext cx="11864050" cy="609180"/>
        </p:xfrm>
        <a:graphic>
          <a:graphicData uri="http://schemas.openxmlformats.org/drawingml/2006/table">
            <a:tbl>
              <a:tblPr>
                <a:tableStyleId>{5940675A-B579-460E-94D1-54222C63F5DA}</a:tableStyleId>
              </a:tblPr>
              <a:tblGrid>
                <a:gridCol w="951794">
                  <a:extLst>
                    <a:ext uri="{9D8B030D-6E8A-4147-A177-3AD203B41FA5}">
                      <a16:colId xmlns:a16="http://schemas.microsoft.com/office/drawing/2014/main" val="580802318"/>
                    </a:ext>
                  </a:extLst>
                </a:gridCol>
                <a:gridCol w="10912256">
                  <a:extLst>
                    <a:ext uri="{9D8B030D-6E8A-4147-A177-3AD203B41FA5}">
                      <a16:colId xmlns:a16="http://schemas.microsoft.com/office/drawing/2014/main" val="3782557075"/>
                    </a:ext>
                  </a:extLst>
                </a:gridCol>
              </a:tblGrid>
              <a:tr h="609180">
                <a:tc>
                  <a:txBody>
                    <a:bodyPr/>
                    <a:lstStyle/>
                    <a:p>
                      <a:r>
                        <a:rPr kumimoji="1" lang="ja-JP" altLang="en-US" sz="1400" b="1" dirty="0">
                          <a:latin typeface="BIZ UDPゴシック" panose="020B0400000000000000" pitchFamily="50" charset="-128"/>
                          <a:ea typeface="BIZ UDPゴシック" panose="020B0400000000000000" pitchFamily="50" charset="-128"/>
                        </a:rPr>
                        <a:t>タイトル</a:t>
                      </a:r>
                    </a:p>
                  </a:txBody>
                  <a:tcPr marL="108000" marR="36000" marT="36000" marB="36000" anchor="ctr">
                    <a:solidFill>
                      <a:srgbClr val="EAEEF6"/>
                    </a:solidFill>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108000" marR="36000" marT="36000" marB="36000" anchor="ctr"/>
                </a:tc>
                <a:extLst>
                  <a:ext uri="{0D108BD9-81ED-4DB2-BD59-A6C34878D82A}">
                    <a16:rowId xmlns:a16="http://schemas.microsoft.com/office/drawing/2014/main" val="3971872044"/>
                  </a:ext>
                </a:extLst>
              </a:tr>
            </a:tbl>
          </a:graphicData>
        </a:graphic>
      </p:graphicFrame>
      <p:graphicFrame>
        <p:nvGraphicFramePr>
          <p:cNvPr id="11" name="表 10">
            <a:extLst>
              <a:ext uri="{FF2B5EF4-FFF2-40B4-BE49-F238E27FC236}">
                <a16:creationId xmlns:a16="http://schemas.microsoft.com/office/drawing/2014/main" id="{C28CB442-E2B3-AC7F-D75E-C6C6D47A59A2}"/>
              </a:ext>
            </a:extLst>
          </p:cNvPr>
          <p:cNvGraphicFramePr>
            <a:graphicFrameLocks noGrp="1"/>
          </p:cNvGraphicFramePr>
          <p:nvPr>
            <p:extLst>
              <p:ext uri="{D42A27DB-BD31-4B8C-83A1-F6EECF244321}">
                <p14:modId xmlns:p14="http://schemas.microsoft.com/office/powerpoint/2010/main" val="1517080955"/>
              </p:ext>
            </p:extLst>
          </p:nvPr>
        </p:nvGraphicFramePr>
        <p:xfrm>
          <a:off x="173621" y="1657967"/>
          <a:ext cx="11864050" cy="5092606"/>
        </p:xfrm>
        <a:graphic>
          <a:graphicData uri="http://schemas.openxmlformats.org/drawingml/2006/table">
            <a:tbl>
              <a:tblPr>
                <a:tableStyleId>{5940675A-B579-460E-94D1-54222C63F5DA}</a:tableStyleId>
              </a:tblPr>
              <a:tblGrid>
                <a:gridCol w="5922379">
                  <a:extLst>
                    <a:ext uri="{9D8B030D-6E8A-4147-A177-3AD203B41FA5}">
                      <a16:colId xmlns:a16="http://schemas.microsoft.com/office/drawing/2014/main" val="580802318"/>
                    </a:ext>
                  </a:extLst>
                </a:gridCol>
                <a:gridCol w="5941671">
                  <a:extLst>
                    <a:ext uri="{9D8B030D-6E8A-4147-A177-3AD203B41FA5}">
                      <a16:colId xmlns:a16="http://schemas.microsoft.com/office/drawing/2014/main" val="3782557075"/>
                    </a:ext>
                  </a:extLst>
                </a:gridCol>
              </a:tblGrid>
              <a:tr h="9844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BIZ UDPゴシック" panose="020B0400000000000000" pitchFamily="50" charset="-128"/>
                          <a:ea typeface="BIZ UDPゴシック" panose="020B0400000000000000" pitchFamily="50" charset="-128"/>
                        </a:rPr>
                        <a:t>目標</a:t>
                      </a:r>
                      <a:endParaRPr kumimoji="1" lang="en-US" altLang="ja-JP" sz="12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研究開発期間終了までの目標が適切に設定されているか</a:t>
                      </a:r>
                      <a:r>
                        <a:rPr lang="ja-JP" altLang="en-US" sz="1200" dirty="0">
                          <a:solidFill>
                            <a:schemeClr val="tx1"/>
                          </a:solidFill>
                          <a:latin typeface="BIZ UDPゴシック" panose="020B0400000000000000" pitchFamily="50" charset="-128"/>
                          <a:ea typeface="BIZ UDPゴシック" panose="020B0400000000000000" pitchFamily="50" charset="-128"/>
                        </a:rPr>
                        <a:t>？</a:t>
                      </a:r>
                      <a:r>
                        <a:rPr lang="en-US" altLang="ja-JP" sz="12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研究開発の計画は、時間軸や各実施項目等において妥当な設計ができているか</a:t>
                      </a:r>
                      <a:r>
                        <a:rPr lang="en-US" altLang="ja-JP" sz="1200" dirty="0">
                          <a:solidFill>
                            <a:schemeClr val="tx1"/>
                          </a:solidFill>
                          <a:latin typeface="BIZ UDPゴシック" panose="020B0400000000000000" pitchFamily="50" charset="-128"/>
                          <a:ea typeface="BIZ UDPゴシック" panose="020B0400000000000000" pitchFamily="50" charset="-128"/>
                        </a:rPr>
                        <a:t>-</a:t>
                      </a:r>
                    </a:p>
                  </a:txBody>
                  <a:tcPr marL="108000" marR="36000" marT="36000" marB="36000" anchor="ctr">
                    <a:solidFill>
                      <a:srgbClr val="EAEE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BIZ UDPゴシック" panose="020B0400000000000000" pitchFamily="50" charset="-128"/>
                          <a:ea typeface="BIZ UDPゴシック" panose="020B0400000000000000" pitchFamily="50" charset="-128"/>
                        </a:rPr>
                        <a:t>体制</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研究代表者は研究開発計画や知的財産戦略の遂行に必要な能力を有しているか？もしくは能力の不足部分を補完する体制が構築できているか ？</a:t>
                      </a:r>
                      <a:r>
                        <a:rPr lang="en-US" altLang="ja-JP" sz="1200" dirty="0">
                          <a:solidFill>
                            <a:schemeClr val="tx1"/>
                          </a:solidFill>
                          <a:latin typeface="BIZ UDPゴシック" panose="020B0400000000000000" pitchFamily="50" charset="-128"/>
                          <a:ea typeface="BIZ UDPゴシック" panose="020B0400000000000000" pitchFamily="50" charset="-128"/>
                        </a:rPr>
                        <a:t>-</a:t>
                      </a:r>
                    </a:p>
                  </a:txBody>
                  <a:tcPr marL="108000" marR="36000" marT="36000" marB="36000" anchor="ctr">
                    <a:solidFill>
                      <a:srgbClr val="EAEEF6"/>
                    </a:solidFill>
                  </a:tcPr>
                </a:tc>
                <a:extLst>
                  <a:ext uri="{0D108BD9-81ED-4DB2-BD59-A6C34878D82A}">
                    <a16:rowId xmlns:a16="http://schemas.microsoft.com/office/drawing/2014/main" val="3971872044"/>
                  </a:ext>
                </a:extLst>
              </a:tr>
              <a:tr h="41081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36000" marT="36000" marB="36000"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36000" marT="36000" marB="36000" anchor="ctr"/>
                </a:tc>
                <a:extLst>
                  <a:ext uri="{0D108BD9-81ED-4DB2-BD59-A6C34878D82A}">
                    <a16:rowId xmlns:a16="http://schemas.microsoft.com/office/drawing/2014/main" val="2663290502"/>
                  </a:ext>
                </a:extLst>
              </a:tr>
            </a:tbl>
          </a:graphicData>
        </a:graphic>
      </p:graphicFrame>
      <p:sp>
        <p:nvSpPr>
          <p:cNvPr id="4" name="タイトル 1">
            <a:extLst>
              <a:ext uri="{FF2B5EF4-FFF2-40B4-BE49-F238E27FC236}">
                <a16:creationId xmlns:a16="http://schemas.microsoft.com/office/drawing/2014/main" id="{89F18DE5-1CF4-1F96-3A75-B5B03D1B07EF}"/>
              </a:ext>
            </a:extLst>
          </p:cNvPr>
          <p:cNvSpPr txBox="1">
            <a:spLocks/>
          </p:cNvSpPr>
          <p:nvPr/>
        </p:nvSpPr>
        <p:spPr>
          <a:xfrm>
            <a:off x="0" y="203807"/>
            <a:ext cx="12192000" cy="562102"/>
          </a:xfrm>
          <a:prstGeom prst="rect">
            <a:avLst/>
          </a:prstGeo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r>
              <a:rPr lang="en-US" altLang="ja-JP" sz="3200" dirty="0">
                <a:latin typeface="Noto Sans JP" panose="020B0200000000000000" pitchFamily="50" charset="-128"/>
                <a:ea typeface="Noto Sans JP" panose="020B0200000000000000" pitchFamily="50" charset="-128"/>
              </a:rPr>
              <a:t>M&amp;D GAP</a:t>
            </a:r>
            <a:r>
              <a:rPr lang="ja-JP" altLang="en-US" sz="3200" dirty="0">
                <a:latin typeface="Noto Sans JP" panose="020B0200000000000000" pitchFamily="50" charset="-128"/>
                <a:ea typeface="Noto Sans JP" panose="020B0200000000000000" pitchFamily="50" charset="-128"/>
              </a:rPr>
              <a:t>ファンド </a:t>
            </a:r>
            <a:r>
              <a:rPr lang="en-US" altLang="ja-JP" sz="3200" dirty="0">
                <a:latin typeface="Noto Sans JP" panose="020B0200000000000000" pitchFamily="50" charset="-128"/>
                <a:ea typeface="Noto Sans JP" panose="020B0200000000000000" pitchFamily="50" charset="-128"/>
              </a:rPr>
              <a:t>2025</a:t>
            </a:r>
            <a:r>
              <a:rPr lang="ja-JP" altLang="en-US" sz="3200" dirty="0">
                <a:latin typeface="Noto Sans JP" panose="020B0200000000000000" pitchFamily="50" charset="-128"/>
                <a:ea typeface="Noto Sans JP" panose="020B0200000000000000" pitchFamily="50" charset="-128"/>
              </a:rPr>
              <a:t> エントリーシート</a:t>
            </a:r>
          </a:p>
        </p:txBody>
      </p:sp>
    </p:spTree>
    <p:extLst>
      <p:ext uri="{BB962C8B-B14F-4D97-AF65-F5344CB8AC3E}">
        <p14:creationId xmlns:p14="http://schemas.microsoft.com/office/powerpoint/2010/main" val="244706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DD2941-C101-C467-6053-8C577199382B}"/>
            </a:ext>
          </a:extLst>
        </p:cNvPr>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6FDB41F3-9CE8-04AC-5787-ECDED0A2FF42}"/>
              </a:ext>
            </a:extLst>
          </p:cNvPr>
          <p:cNvGraphicFramePr>
            <a:graphicFrameLocks noGrp="1"/>
          </p:cNvGraphicFramePr>
          <p:nvPr>
            <p:extLst>
              <p:ext uri="{D42A27DB-BD31-4B8C-83A1-F6EECF244321}">
                <p14:modId xmlns:p14="http://schemas.microsoft.com/office/powerpoint/2010/main" val="1338435685"/>
              </p:ext>
            </p:extLst>
          </p:nvPr>
        </p:nvGraphicFramePr>
        <p:xfrm>
          <a:off x="468924" y="898537"/>
          <a:ext cx="11388114" cy="5555760"/>
        </p:xfrm>
        <a:graphic>
          <a:graphicData uri="http://schemas.openxmlformats.org/drawingml/2006/table">
            <a:tbl>
              <a:tblPr firstRow="1" bandRow="1">
                <a:tableStyleId>{93296810-A885-4BE3-A3E7-6D5BEEA58F35}</a:tableStyleId>
              </a:tblPr>
              <a:tblGrid>
                <a:gridCol w="2277623">
                  <a:extLst>
                    <a:ext uri="{9D8B030D-6E8A-4147-A177-3AD203B41FA5}">
                      <a16:colId xmlns:a16="http://schemas.microsoft.com/office/drawing/2014/main" val="1707216708"/>
                    </a:ext>
                  </a:extLst>
                </a:gridCol>
                <a:gridCol w="3641675">
                  <a:extLst>
                    <a:ext uri="{9D8B030D-6E8A-4147-A177-3AD203B41FA5}">
                      <a16:colId xmlns:a16="http://schemas.microsoft.com/office/drawing/2014/main" val="4029546713"/>
                    </a:ext>
                  </a:extLst>
                </a:gridCol>
                <a:gridCol w="5468816">
                  <a:extLst>
                    <a:ext uri="{9D8B030D-6E8A-4147-A177-3AD203B41FA5}">
                      <a16:colId xmlns:a16="http://schemas.microsoft.com/office/drawing/2014/main" val="3008541130"/>
                    </a:ext>
                  </a:extLst>
                </a:gridCol>
              </a:tblGrid>
              <a:tr h="462980">
                <a:tc>
                  <a:txBody>
                    <a:bodyPr/>
                    <a:lstStyle/>
                    <a:p>
                      <a:r>
                        <a:rPr lang="ja-JP" altLang="en-US" sz="1200" b="0" dirty="0">
                          <a:latin typeface="Yu Gothic UI" panose="020B0500000000000000" pitchFamily="50" charset="-128"/>
                          <a:ea typeface="Yu Gothic UI" panose="020B0500000000000000" pitchFamily="50" charset="-128"/>
                        </a:rPr>
                        <a:t>予算費目</a:t>
                      </a:r>
                    </a:p>
                  </a:txBody>
                  <a:tcPr/>
                </a:tc>
                <a:tc>
                  <a:txBody>
                    <a:bodyPr/>
                    <a:lstStyle/>
                    <a:p>
                      <a:r>
                        <a:rPr kumimoji="1" lang="ja-JP" altLang="en-US" sz="1200" b="0" dirty="0">
                          <a:latin typeface="Yu Gothic UI" panose="020B0500000000000000" pitchFamily="50" charset="-128"/>
                          <a:ea typeface="Yu Gothic UI" panose="020B0500000000000000" pitchFamily="50" charset="-128"/>
                        </a:rPr>
                        <a:t>予算希望額</a:t>
                      </a:r>
                    </a:p>
                  </a:txBody>
                  <a:tcPr/>
                </a:tc>
                <a:tc>
                  <a:txBody>
                    <a:bodyPr/>
                    <a:lstStyle/>
                    <a:p>
                      <a:r>
                        <a:rPr kumimoji="1" lang="ja-JP" altLang="en-US" sz="1200" b="0" dirty="0">
                          <a:latin typeface="Yu Gothic UI" panose="020B0500000000000000" pitchFamily="50" charset="-128"/>
                          <a:ea typeface="Yu Gothic UI" panose="020B0500000000000000" pitchFamily="50" charset="-128"/>
                        </a:rPr>
                        <a:t>使途</a:t>
                      </a:r>
                    </a:p>
                  </a:txBody>
                  <a:tcPr/>
                </a:tc>
                <a:extLst>
                  <a:ext uri="{0D108BD9-81ED-4DB2-BD59-A6C34878D82A}">
                    <a16:rowId xmlns:a16="http://schemas.microsoft.com/office/drawing/2014/main" val="53990818"/>
                  </a:ext>
                </a:extLst>
              </a:tr>
              <a:tr h="462980">
                <a:tc>
                  <a:txBody>
                    <a:bodyPr/>
                    <a:lstStyle/>
                    <a:p>
                      <a:r>
                        <a:rPr kumimoji="1" lang="en-US" altLang="ja-JP" sz="1200" b="0" dirty="0">
                          <a:latin typeface="Yu Gothic UI" panose="020B0500000000000000" pitchFamily="50" charset="-128"/>
                          <a:ea typeface="Yu Gothic UI" panose="020B0500000000000000" pitchFamily="50" charset="-128"/>
                        </a:rPr>
                        <a:t>1) </a:t>
                      </a:r>
                      <a:r>
                        <a:rPr kumimoji="1" lang="ja-JP" altLang="en-US" sz="1200" b="0" dirty="0">
                          <a:latin typeface="Yu Gothic UI" panose="020B0500000000000000" pitchFamily="50" charset="-128"/>
                          <a:ea typeface="Yu Gothic UI" panose="020B0500000000000000" pitchFamily="50" charset="-128"/>
                        </a:rPr>
                        <a:t>物品費</a:t>
                      </a: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r>
                        <a:rPr kumimoji="1" lang="ja-JP" altLang="en-US" sz="1200" b="0" dirty="0">
                          <a:latin typeface="Yu Gothic UI" panose="020B0500000000000000" pitchFamily="50" charset="-128"/>
                          <a:ea typeface="Yu Gothic UI" panose="020B0500000000000000" pitchFamily="50" charset="-128"/>
                        </a:rPr>
                        <a:t>○○実験用モデル動物・○○試験のため</a:t>
                      </a:r>
                    </a:p>
                  </a:txBody>
                  <a:tcPr/>
                </a:tc>
                <a:extLst>
                  <a:ext uri="{0D108BD9-81ED-4DB2-BD59-A6C34878D82A}">
                    <a16:rowId xmlns:a16="http://schemas.microsoft.com/office/drawing/2014/main" val="1629247469"/>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1163114792"/>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2615887623"/>
                  </a:ext>
                </a:extLst>
              </a:tr>
              <a:tr h="462980">
                <a:tc>
                  <a:txBody>
                    <a:bodyPr/>
                    <a:lstStyle/>
                    <a:p>
                      <a:r>
                        <a:rPr kumimoji="1" lang="en-US" altLang="ja-JP" sz="1200" b="0" dirty="0">
                          <a:latin typeface="Yu Gothic UI" panose="020B0500000000000000" pitchFamily="50" charset="-128"/>
                          <a:ea typeface="Yu Gothic UI" panose="020B0500000000000000" pitchFamily="50" charset="-128"/>
                        </a:rPr>
                        <a:t>2) </a:t>
                      </a:r>
                      <a:r>
                        <a:rPr kumimoji="1" lang="ja-JP" altLang="en-US" sz="1200" b="0" dirty="0">
                          <a:latin typeface="Yu Gothic UI" panose="020B0500000000000000" pitchFamily="50" charset="-128"/>
                          <a:ea typeface="Yu Gothic UI" panose="020B0500000000000000" pitchFamily="50" charset="-128"/>
                        </a:rPr>
                        <a:t>旅費</a:t>
                      </a: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Yu Gothic UI" panose="020B0500000000000000" pitchFamily="50" charset="-128"/>
                          <a:ea typeface="Yu Gothic UI" panose="020B0500000000000000" pitchFamily="50" charset="-128"/>
                        </a:rPr>
                        <a:t>東京⇔福岡　</a:t>
                      </a:r>
                      <a:r>
                        <a:rPr kumimoji="1" lang="en-US" altLang="ja-JP" sz="1200" b="0" dirty="0">
                          <a:latin typeface="Yu Gothic UI" panose="020B0500000000000000" pitchFamily="50" charset="-128"/>
                          <a:ea typeface="Yu Gothic UI" panose="020B0500000000000000" pitchFamily="50" charset="-128"/>
                        </a:rPr>
                        <a:t>3</a:t>
                      </a:r>
                      <a:r>
                        <a:rPr kumimoji="1" lang="ja-JP" altLang="en-US" sz="1200" b="0" dirty="0">
                          <a:latin typeface="Yu Gothic UI" panose="020B0500000000000000" pitchFamily="50" charset="-128"/>
                          <a:ea typeface="Yu Gothic UI" panose="020B0500000000000000" pitchFamily="50" charset="-128"/>
                        </a:rPr>
                        <a:t>回、研究代表者、●●測定</a:t>
                      </a:r>
                    </a:p>
                  </a:txBody>
                  <a:tcPr/>
                </a:tc>
                <a:extLst>
                  <a:ext uri="{0D108BD9-81ED-4DB2-BD59-A6C34878D82A}">
                    <a16:rowId xmlns:a16="http://schemas.microsoft.com/office/drawing/2014/main" val="2079639571"/>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1564219386"/>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2365364979"/>
                  </a:ext>
                </a:extLst>
              </a:tr>
              <a:tr h="462980">
                <a:tc>
                  <a:txBody>
                    <a:bodyPr/>
                    <a:lstStyle/>
                    <a:p>
                      <a:r>
                        <a:rPr kumimoji="1" lang="en-US" altLang="ja-JP" sz="1200" b="0" dirty="0">
                          <a:latin typeface="Yu Gothic UI" panose="020B0500000000000000" pitchFamily="50" charset="-128"/>
                          <a:ea typeface="Yu Gothic UI" panose="020B0500000000000000" pitchFamily="50" charset="-128"/>
                        </a:rPr>
                        <a:t>3) </a:t>
                      </a:r>
                      <a:r>
                        <a:rPr kumimoji="1" lang="ja-JP" altLang="en-US" sz="1200" b="0" dirty="0">
                          <a:latin typeface="Yu Gothic UI" panose="020B0500000000000000" pitchFamily="50" charset="-128"/>
                          <a:ea typeface="Yu Gothic UI" panose="020B0500000000000000" pitchFamily="50" charset="-128"/>
                        </a:rPr>
                        <a:t>人件費</a:t>
                      </a: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Yu Gothic UI" panose="020B0500000000000000" pitchFamily="50" charset="-128"/>
                          <a:ea typeface="Yu Gothic UI" panose="020B0500000000000000" pitchFamily="50" charset="-128"/>
                        </a:rPr>
                        <a:t>○○実験リサーチアシスタント</a:t>
                      </a:r>
                      <a:r>
                        <a:rPr kumimoji="1" lang="en-US" altLang="ja-JP" sz="1200" b="0" dirty="0">
                          <a:latin typeface="Yu Gothic UI" panose="020B0500000000000000" pitchFamily="50" charset="-128"/>
                          <a:ea typeface="Yu Gothic UI" panose="020B0500000000000000" pitchFamily="50" charset="-128"/>
                        </a:rPr>
                        <a:t>1</a:t>
                      </a:r>
                      <a:r>
                        <a:rPr kumimoji="1" lang="ja-JP" altLang="en-US" sz="1200" b="0" dirty="0">
                          <a:latin typeface="Yu Gothic UI" panose="020B0500000000000000" pitchFamily="50" charset="-128"/>
                          <a:ea typeface="Yu Gothic UI" panose="020B0500000000000000" pitchFamily="50" charset="-128"/>
                        </a:rPr>
                        <a:t>名</a:t>
                      </a:r>
                      <a:r>
                        <a:rPr kumimoji="1" lang="en-US" altLang="ja-JP" sz="1200" b="0" dirty="0">
                          <a:latin typeface="Yu Gothic UI" panose="020B0500000000000000" pitchFamily="50" charset="-128"/>
                          <a:ea typeface="Yu Gothic UI" panose="020B0500000000000000" pitchFamily="50" charset="-128"/>
                        </a:rPr>
                        <a:t>×2</a:t>
                      </a:r>
                      <a:r>
                        <a:rPr kumimoji="1" lang="ja-JP" altLang="en-US" sz="1200" b="0" dirty="0">
                          <a:latin typeface="Yu Gothic UI" panose="020B0500000000000000" pitchFamily="50" charset="-128"/>
                          <a:ea typeface="Yu Gothic UI" panose="020B0500000000000000" pitchFamily="50" charset="-128"/>
                        </a:rPr>
                        <a:t>千円</a:t>
                      </a:r>
                      <a:r>
                        <a:rPr kumimoji="1" lang="en-US" altLang="ja-JP" sz="1200" b="0" dirty="0">
                          <a:latin typeface="Yu Gothic UI" panose="020B0500000000000000" pitchFamily="50" charset="-128"/>
                          <a:ea typeface="Yu Gothic UI" panose="020B0500000000000000" pitchFamily="50" charset="-128"/>
                        </a:rPr>
                        <a:t>×150h</a:t>
                      </a:r>
                      <a:endParaRPr kumimoji="1" lang="ja-JP" altLang="en-US" sz="1200" b="0" dirty="0">
                        <a:latin typeface="Yu Gothic UI" panose="020B0500000000000000" pitchFamily="50" charset="-128"/>
                        <a:ea typeface="Yu Gothic UI" panose="020B0500000000000000" pitchFamily="50" charset="-128"/>
                      </a:endParaRPr>
                    </a:p>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2504972741"/>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533828336"/>
                  </a:ext>
                </a:extLst>
              </a:tr>
              <a:tr h="462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latin typeface="Yu Gothic UI" panose="020B0500000000000000" pitchFamily="50" charset="-128"/>
                          <a:ea typeface="Yu Gothic UI" panose="020B0500000000000000" pitchFamily="50" charset="-128"/>
                        </a:rPr>
                        <a:t>4) </a:t>
                      </a:r>
                      <a:r>
                        <a:rPr kumimoji="1" lang="ja-JP" altLang="en-US" sz="1200" b="0" dirty="0">
                          <a:latin typeface="Yu Gothic UI" panose="020B0500000000000000" pitchFamily="50" charset="-128"/>
                          <a:ea typeface="Yu Gothic UI" panose="020B0500000000000000" pitchFamily="50" charset="-128"/>
                        </a:rPr>
                        <a:t>その他</a:t>
                      </a:r>
                    </a:p>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r>
                        <a:rPr kumimoji="1" lang="en-US" altLang="ja-JP" sz="1200" b="0" dirty="0">
                          <a:latin typeface="Yu Gothic UI" panose="020B0500000000000000" pitchFamily="50" charset="-128"/>
                          <a:ea typeface="Yu Gothic UI" panose="020B0500000000000000" pitchFamily="50" charset="-128"/>
                        </a:rPr>
                        <a:t>XX</a:t>
                      </a:r>
                      <a:r>
                        <a:rPr kumimoji="1" lang="ja-JP" altLang="en-US" sz="1200" b="0" dirty="0">
                          <a:latin typeface="Yu Gothic UI" panose="020B0500000000000000" pitchFamily="50" charset="-128"/>
                          <a:ea typeface="Yu Gothic UI" panose="020B0500000000000000" pitchFamily="50" charset="-128"/>
                        </a:rPr>
                        <a:t>解析ソフトライセンス契約（</a:t>
                      </a:r>
                      <a:r>
                        <a:rPr kumimoji="1" lang="en-US" altLang="ja-JP" sz="1200" b="0" dirty="0">
                          <a:latin typeface="Yu Gothic UI" panose="020B0500000000000000" pitchFamily="50" charset="-128"/>
                          <a:ea typeface="Yu Gothic UI" panose="020B0500000000000000" pitchFamily="50" charset="-128"/>
                        </a:rPr>
                        <a:t>6</a:t>
                      </a:r>
                      <a:r>
                        <a:rPr kumimoji="1" lang="ja-JP" altLang="en-US" sz="1200" b="0" dirty="0">
                          <a:latin typeface="Yu Gothic UI" panose="020B0500000000000000" pitchFamily="50" charset="-128"/>
                          <a:ea typeface="Yu Gothic UI" panose="020B0500000000000000" pitchFamily="50" charset="-128"/>
                        </a:rPr>
                        <a:t>ヶ月分）</a:t>
                      </a:r>
                    </a:p>
                  </a:txBody>
                  <a:tcPr/>
                </a:tc>
                <a:extLst>
                  <a:ext uri="{0D108BD9-81ED-4DB2-BD59-A6C34878D82A}">
                    <a16:rowId xmlns:a16="http://schemas.microsoft.com/office/drawing/2014/main" val="3500676937"/>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r>
                        <a:rPr kumimoji="1" lang="ja-JP" altLang="en-US" sz="1200" b="0" dirty="0">
                          <a:latin typeface="Yu Gothic UI" panose="020B0500000000000000" pitchFamily="50" charset="-128"/>
                          <a:ea typeface="Yu Gothic UI" panose="020B0500000000000000" pitchFamily="50" charset="-128"/>
                        </a:rPr>
                        <a:t>（外注費）</a:t>
                      </a:r>
                      <a:r>
                        <a:rPr kumimoji="1" lang="en-US" altLang="ja-JP" sz="1200" b="0" dirty="0">
                          <a:latin typeface="Yu Gothic UI" panose="020B0500000000000000" pitchFamily="50" charset="-128"/>
                          <a:ea typeface="Yu Gothic UI" panose="020B0500000000000000" pitchFamily="50" charset="-128"/>
                        </a:rPr>
                        <a:t>XX</a:t>
                      </a:r>
                      <a:r>
                        <a:rPr kumimoji="1" lang="ja-JP" altLang="en-US" sz="1200" b="0" dirty="0">
                          <a:latin typeface="Yu Gothic UI" panose="020B0500000000000000" pitchFamily="50" charset="-128"/>
                          <a:ea typeface="Yu Gothic UI" panose="020B0500000000000000" pitchFamily="50" charset="-128"/>
                        </a:rPr>
                        <a:t>駆動部の図面作成・○○株式会社</a:t>
                      </a:r>
                    </a:p>
                  </a:txBody>
                  <a:tcPr/>
                </a:tc>
                <a:extLst>
                  <a:ext uri="{0D108BD9-81ED-4DB2-BD59-A6C34878D82A}">
                    <a16:rowId xmlns:a16="http://schemas.microsoft.com/office/drawing/2014/main" val="3019602024"/>
                  </a:ext>
                </a:extLst>
              </a:tr>
              <a:tr h="462980">
                <a:tc>
                  <a:txBody>
                    <a:bodyPr/>
                    <a:lstStyle/>
                    <a:p>
                      <a:r>
                        <a:rPr kumimoji="1" lang="ja-JP" altLang="en-US" sz="1200" b="0" dirty="0">
                          <a:latin typeface="Yu Gothic UI" panose="020B0500000000000000" pitchFamily="50" charset="-128"/>
                          <a:ea typeface="Yu Gothic UI" panose="020B0500000000000000" pitchFamily="50" charset="-128"/>
                        </a:rPr>
                        <a:t>合計</a:t>
                      </a: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mn-lt"/>
                        <a:ea typeface="Noto Sans JP" panose="020B0200000000000000" pitchFamily="50" charset="-128"/>
                      </a:endParaRPr>
                    </a:p>
                  </a:txBody>
                  <a:tcPr/>
                </a:tc>
                <a:extLst>
                  <a:ext uri="{0D108BD9-81ED-4DB2-BD59-A6C34878D82A}">
                    <a16:rowId xmlns:a16="http://schemas.microsoft.com/office/drawing/2014/main" val="122265373"/>
                  </a:ext>
                </a:extLst>
              </a:tr>
            </a:tbl>
          </a:graphicData>
        </a:graphic>
      </p:graphicFrame>
      <p:sp>
        <p:nvSpPr>
          <p:cNvPr id="5" name="テキスト ボックス 1">
            <a:extLst>
              <a:ext uri="{FF2B5EF4-FFF2-40B4-BE49-F238E27FC236}">
                <a16:creationId xmlns:a16="http://schemas.microsoft.com/office/drawing/2014/main" id="{D102994F-9691-87F7-651C-BDDD8CFEA026}"/>
              </a:ext>
            </a:extLst>
          </p:cNvPr>
          <p:cNvSpPr txBox="1">
            <a:spLocks noChangeArrowheads="1"/>
          </p:cNvSpPr>
          <p:nvPr/>
        </p:nvSpPr>
        <p:spPr bwMode="auto">
          <a:xfrm>
            <a:off x="2204876" y="6392473"/>
            <a:ext cx="9035420" cy="2782971"/>
          </a:xfrm>
          <a:prstGeom prst="rect">
            <a:avLst/>
          </a:prstGeom>
          <a:solidFill>
            <a:schemeClr val="bg1"/>
          </a:solidFill>
          <a:ln w="9525">
            <a:solidFill>
              <a:srgbClr val="000000"/>
            </a:solidFill>
            <a:miter lim="800000"/>
            <a:headEnd/>
            <a:tailEnd/>
          </a:ln>
        </p:spPr>
        <p:txBody>
          <a:bodyPr wrap="square" lIns="91440" tIns="45720" rIns="91440" bIns="45720" spcCol="0" anchor="t"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400" b="0" i="0" u="none" strike="noStrike" baseline="0" dirty="0">
                <a:solidFill>
                  <a:srgbClr val="0070C0"/>
                </a:solidFill>
                <a:latin typeface="Noto Sans JP" panose="020B0200000000000000" pitchFamily="50" charset="-128"/>
                <a:ea typeface="Noto Sans JP" panose="020B0200000000000000" pitchFamily="50" charset="-128"/>
              </a:rPr>
              <a:t>※</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記入要領、記入例は削除して提出ください。</a:t>
            </a:r>
            <a:endParaRPr lang="en-US" altLang="ja-JP" sz="1400" b="0" i="0" u="none" strike="noStrike" baseline="0" dirty="0">
              <a:solidFill>
                <a:srgbClr val="0070C0"/>
              </a:solidFill>
              <a:latin typeface="Noto Sans JP" panose="020B0200000000000000" pitchFamily="50" charset="-128"/>
              <a:ea typeface="Noto Sans JP" panose="020B0200000000000000" pitchFamily="50" charset="-128"/>
            </a:endParaRPr>
          </a:p>
          <a:p>
            <a:pPr>
              <a:defRPr sz="1000"/>
            </a:pPr>
            <a:r>
              <a:rPr lang="en-US" altLang="ja-JP" sz="1400" b="0" i="0" u="none" strike="noStrike" baseline="0" dirty="0">
                <a:solidFill>
                  <a:srgbClr val="0070C0"/>
                </a:solidFill>
                <a:latin typeface="Noto Sans JP" panose="020B0200000000000000" pitchFamily="50" charset="-128"/>
                <a:ea typeface="Noto Sans JP" panose="020B0200000000000000" pitchFamily="50" charset="-128"/>
              </a:rPr>
              <a:t>※</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エントリー</a:t>
            </a:r>
            <a:r>
              <a:rPr lang="ja-JP" altLang="en-US" sz="1400" dirty="0">
                <a:solidFill>
                  <a:srgbClr val="0070C0"/>
                </a:solidFill>
                <a:latin typeface="Noto Sans JP" panose="020B0200000000000000" pitchFamily="50" charset="-128"/>
                <a:ea typeface="Noto Sans JP" panose="020B0200000000000000" pitchFamily="50" charset="-128"/>
              </a:rPr>
              <a:t>時点での概算で構いません。</a:t>
            </a:r>
            <a:r>
              <a:rPr lang="en-US" altLang="ja-JP" sz="1400" dirty="0">
                <a:solidFill>
                  <a:srgbClr val="0070C0"/>
                </a:solidFill>
                <a:latin typeface="Noto Sans JP" panose="020B0200000000000000" pitchFamily="50" charset="-128"/>
                <a:ea typeface="Noto Sans JP" panose="020B0200000000000000" pitchFamily="50" charset="-128"/>
              </a:rPr>
              <a:t>1</a:t>
            </a:r>
            <a:r>
              <a:rPr lang="ja-JP" altLang="en-US" sz="1400" dirty="0">
                <a:solidFill>
                  <a:srgbClr val="0070C0"/>
                </a:solidFill>
                <a:latin typeface="Noto Sans JP" panose="020B0200000000000000" pitchFamily="50" charset="-128"/>
                <a:ea typeface="Noto Sans JP" panose="020B0200000000000000" pitchFamily="50" charset="-128"/>
              </a:rPr>
              <a:t>次審査通過後、</a:t>
            </a:r>
            <a:r>
              <a:rPr lang="en-US" altLang="ja-JP" sz="1400" dirty="0">
                <a:solidFill>
                  <a:srgbClr val="0070C0"/>
                </a:solidFill>
                <a:latin typeface="Noto Sans JP" panose="020B0200000000000000" pitchFamily="50" charset="-128"/>
                <a:ea typeface="Noto Sans JP" panose="020B0200000000000000" pitchFamily="50" charset="-128"/>
              </a:rPr>
              <a:t>2</a:t>
            </a:r>
            <a:r>
              <a:rPr lang="ja-JP" altLang="en-US" sz="1400" dirty="0">
                <a:solidFill>
                  <a:srgbClr val="0070C0"/>
                </a:solidFill>
                <a:latin typeface="Noto Sans JP" panose="020B0200000000000000" pitchFamily="50" charset="-128"/>
                <a:ea typeface="Noto Sans JP" panose="020B0200000000000000" pitchFamily="50" charset="-128"/>
              </a:rPr>
              <a:t>次審査</a:t>
            </a:r>
            <a:r>
              <a:rPr lang="en-US" altLang="ja-JP" sz="1400" dirty="0">
                <a:solidFill>
                  <a:srgbClr val="0070C0"/>
                </a:solidFill>
                <a:latin typeface="Noto Sans JP" panose="020B0200000000000000" pitchFamily="50" charset="-128"/>
                <a:ea typeface="Noto Sans JP" panose="020B0200000000000000" pitchFamily="50" charset="-128"/>
              </a:rPr>
              <a:t>(</a:t>
            </a:r>
            <a:r>
              <a:rPr lang="ja-JP" altLang="en-US" sz="1400" dirty="0">
                <a:solidFill>
                  <a:srgbClr val="0070C0"/>
                </a:solidFill>
                <a:latin typeface="Noto Sans JP" panose="020B0200000000000000" pitchFamily="50" charset="-128"/>
                <a:ea typeface="Noto Sans JP" panose="020B0200000000000000" pitchFamily="50" charset="-128"/>
              </a:rPr>
              <a:t>面接審査</a:t>
            </a:r>
            <a:r>
              <a:rPr lang="en-US" altLang="ja-JP" sz="1400" dirty="0">
                <a:solidFill>
                  <a:srgbClr val="0070C0"/>
                </a:solidFill>
                <a:latin typeface="Noto Sans JP" panose="020B0200000000000000" pitchFamily="50" charset="-128"/>
                <a:ea typeface="Noto Sans JP" panose="020B0200000000000000" pitchFamily="50" charset="-128"/>
              </a:rPr>
              <a:t>)</a:t>
            </a:r>
            <a:r>
              <a:rPr lang="ja-JP" altLang="en-US" sz="1400" dirty="0">
                <a:solidFill>
                  <a:srgbClr val="0070C0"/>
                </a:solidFill>
                <a:latin typeface="Noto Sans JP" panose="020B0200000000000000" pitchFamily="50" charset="-128"/>
                <a:ea typeface="Noto Sans JP" panose="020B0200000000000000" pitchFamily="50" charset="-128"/>
              </a:rPr>
              <a:t>の間に内訳・総額の修正は可能です。</a:t>
            </a:r>
            <a:endParaRPr lang="ja-JP" altLang="en-US" sz="1400" b="0" i="0" u="none" strike="noStrike" baseline="0" dirty="0">
              <a:solidFill>
                <a:srgbClr val="0070C0"/>
              </a:solidFill>
              <a:latin typeface="Noto Sans JP" panose="020B0200000000000000" pitchFamily="50" charset="-128"/>
              <a:ea typeface="Noto Sans JP" panose="020B0200000000000000" pitchFamily="50" charset="-128"/>
            </a:endParaRPr>
          </a:p>
          <a:p>
            <a:pPr algn="l" rtl="0">
              <a:defRPr sz="1000"/>
            </a:pPr>
            <a:r>
              <a:rPr lang="en-US" altLang="ja-JP" sz="1400" b="0" i="0" u="none" strike="noStrike" baseline="0" dirty="0">
                <a:solidFill>
                  <a:srgbClr val="0070C0"/>
                </a:solidFill>
                <a:latin typeface="Noto Sans JP" panose="020B0200000000000000" pitchFamily="50" charset="-128"/>
                <a:ea typeface="Noto Sans JP" panose="020B0200000000000000" pitchFamily="50" charset="-128"/>
              </a:rPr>
              <a:t>※</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採択された場合、本資料を元に全体予算、事業開発・研究開発の妥当性などを総合的に勘案し、プログラム事務局が</a:t>
            </a:r>
            <a:r>
              <a:rPr lang="ja-JP" altLang="en-US" sz="1400" dirty="0">
                <a:solidFill>
                  <a:srgbClr val="0070C0"/>
                </a:solidFill>
                <a:latin typeface="Noto Sans JP" panose="020B0200000000000000" pitchFamily="50" charset="-128"/>
                <a:ea typeface="Noto Sans JP" panose="020B0200000000000000" pitchFamily="50" charset="-128"/>
              </a:rPr>
              <a:t>配分</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予算額を決定します。</a:t>
            </a:r>
          </a:p>
          <a:p>
            <a:pPr algn="l" rtl="0">
              <a:defRPr sz="1000"/>
            </a:pP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　事業化に向けて効果的な実施項目をあらかじめ策定した上で、それに従った使途、経費を記載ください（採択後の合理性を欠く予算計画の大幅変更は認めていません）。</a:t>
            </a:r>
            <a:endParaRPr lang="en-US" altLang="ja-JP" sz="1400" b="0" i="0" u="none" strike="noStrike" baseline="0" dirty="0">
              <a:solidFill>
                <a:srgbClr val="0070C0"/>
              </a:solidFill>
              <a:latin typeface="Noto Sans JP" panose="020B0200000000000000" pitchFamily="50" charset="-128"/>
              <a:ea typeface="Noto Sans JP" panose="020B0200000000000000" pitchFamily="50" charset="-128"/>
            </a:endParaRPr>
          </a:p>
          <a:p>
            <a:pPr algn="l" rtl="0">
              <a:defRPr sz="1000"/>
            </a:pPr>
            <a:r>
              <a:rPr lang="en-US" altLang="ja-JP" sz="1400" b="0" i="0" u="none" strike="noStrike" baseline="0" dirty="0">
                <a:solidFill>
                  <a:srgbClr val="0070C0"/>
                </a:solidFill>
                <a:latin typeface="Noto Sans JP" panose="020B0200000000000000" pitchFamily="50" charset="-128"/>
                <a:ea typeface="Noto Sans JP" panose="020B0200000000000000" pitchFamily="50" charset="-128"/>
              </a:rPr>
              <a:t>※</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「使途」欄は調達する物品・役務等の名称だけでなく、その調達が事業化に向けて必要な理由が分かるように記載ください。</a:t>
            </a:r>
          </a:p>
          <a:p>
            <a:r>
              <a:rPr lang="en-US" altLang="ja-JP" sz="1400" b="0" i="0" u="none" strike="noStrike" baseline="0" dirty="0">
                <a:solidFill>
                  <a:srgbClr val="0070C0"/>
                </a:solidFill>
                <a:latin typeface="Noto Sans JP" panose="020B0200000000000000" pitchFamily="50" charset="-128"/>
                <a:ea typeface="Noto Sans JP" panose="020B0200000000000000" pitchFamily="50" charset="-128"/>
              </a:rPr>
              <a:t>※</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④その他について、</a:t>
            </a:r>
            <a:r>
              <a:rPr lang="ja-JP" altLang="ja-JP" sz="1400" dirty="0">
                <a:solidFill>
                  <a:srgbClr val="0070C0"/>
                </a:solidFill>
                <a:effectLst/>
                <a:latin typeface="Noto Sans JP" panose="020B0200000000000000" pitchFamily="50" charset="-128"/>
                <a:ea typeface="Noto Sans JP" panose="020B0200000000000000" pitchFamily="50" charset="-128"/>
              </a:rPr>
              <a:t>外注費として</a:t>
            </a:r>
            <a:r>
              <a:rPr lang="ja-JP" altLang="en-US" sz="1400" dirty="0">
                <a:solidFill>
                  <a:srgbClr val="0070C0"/>
                </a:solidFill>
                <a:effectLst/>
                <a:latin typeface="Noto Sans JP" panose="020B0200000000000000" pitchFamily="50" charset="-128"/>
                <a:ea typeface="Noto Sans JP" panose="020B0200000000000000" pitchFamily="50" charset="-128"/>
              </a:rPr>
              <a:t>は</a:t>
            </a:r>
            <a:r>
              <a:rPr lang="ja-JP" altLang="ja-JP" sz="1400" dirty="0">
                <a:solidFill>
                  <a:srgbClr val="0070C0"/>
                </a:solidFill>
                <a:effectLst/>
                <a:latin typeface="Noto Sans JP" panose="020B0200000000000000" pitchFamily="50" charset="-128"/>
                <a:ea typeface="Noto Sans JP" panose="020B0200000000000000" pitchFamily="50" charset="-128"/>
              </a:rPr>
              <a:t>、研究開発要素を含まず、役務仕様が予め決まっており、作業のみを外注する請負契約については計上が認められています。</a:t>
            </a:r>
            <a:r>
              <a:rPr lang="en-US" altLang="ja-JP" sz="1400" dirty="0">
                <a:solidFill>
                  <a:srgbClr val="0070C0"/>
                </a:solidFill>
                <a:effectLst/>
                <a:latin typeface="Noto Sans JP" panose="020B0200000000000000" pitchFamily="50" charset="-128"/>
                <a:ea typeface="Noto Sans JP" panose="020B0200000000000000" pitchFamily="50" charset="-128"/>
              </a:rPr>
              <a:t> </a:t>
            </a:r>
            <a:endParaRPr lang="ja-JP" altLang="ja-JP" sz="1400" dirty="0">
              <a:solidFill>
                <a:srgbClr val="0070C0"/>
              </a:solidFill>
              <a:effectLst/>
              <a:latin typeface="Noto Sans JP" panose="020B0200000000000000" pitchFamily="50" charset="-128"/>
              <a:ea typeface="Noto Sans JP" panose="020B0200000000000000" pitchFamily="50" charset="-128"/>
            </a:endParaRPr>
          </a:p>
          <a:p>
            <a:r>
              <a:rPr lang="ja-JP" altLang="en-US" sz="1400" dirty="0">
                <a:solidFill>
                  <a:srgbClr val="0070C0"/>
                </a:solidFill>
                <a:effectLst/>
                <a:latin typeface="Noto Sans JP" panose="020B0200000000000000" pitchFamily="50" charset="-128"/>
                <a:ea typeface="Noto Sans JP" panose="020B0200000000000000" pitchFamily="50" charset="-128"/>
              </a:rPr>
              <a:t>また外注費を計上する際は使途欄に</a:t>
            </a:r>
            <a:r>
              <a:rPr lang="en-US" altLang="ja-JP" sz="1400" b="0" dirty="0">
                <a:solidFill>
                  <a:srgbClr val="0070C0"/>
                </a:solidFill>
                <a:effectLst/>
                <a:latin typeface="Noto Sans JP" panose="020B0200000000000000" pitchFamily="50" charset="-128"/>
                <a:ea typeface="Noto Sans JP" panose="020B0200000000000000" pitchFamily="50" charset="-128"/>
              </a:rPr>
              <a:t>『</a:t>
            </a:r>
            <a:r>
              <a:rPr lang="ja-JP" altLang="en-US" sz="1400" b="0" dirty="0">
                <a:solidFill>
                  <a:srgbClr val="0070C0"/>
                </a:solidFill>
                <a:effectLst/>
                <a:latin typeface="Noto Sans JP" panose="020B0200000000000000" pitchFamily="50" charset="-128"/>
                <a:ea typeface="Noto Sans JP" panose="020B0200000000000000" pitchFamily="50" charset="-128"/>
              </a:rPr>
              <a:t>（外注費）</a:t>
            </a:r>
            <a:r>
              <a:rPr lang="en-US" altLang="ja-JP" sz="1400" b="0" dirty="0">
                <a:solidFill>
                  <a:srgbClr val="0070C0"/>
                </a:solidFill>
                <a:effectLst/>
                <a:latin typeface="Noto Sans JP" panose="020B0200000000000000" pitchFamily="50" charset="-128"/>
                <a:ea typeface="Noto Sans JP" panose="020B0200000000000000" pitchFamily="50" charset="-128"/>
              </a:rPr>
              <a:t>』</a:t>
            </a:r>
            <a:r>
              <a:rPr lang="ja-JP" altLang="en-US" sz="1400" b="0" dirty="0">
                <a:solidFill>
                  <a:srgbClr val="0070C0"/>
                </a:solidFill>
                <a:effectLst/>
                <a:latin typeface="Noto Sans JP" panose="020B0200000000000000" pitchFamily="50" charset="-128"/>
                <a:ea typeface="Noto Sans JP" panose="020B0200000000000000" pitchFamily="50" charset="-128"/>
              </a:rPr>
              <a:t>と記載してください。</a:t>
            </a:r>
            <a:endParaRPr lang="en-US" altLang="ja-JP" sz="1400" b="0" dirty="0">
              <a:solidFill>
                <a:srgbClr val="0070C0"/>
              </a:solidFill>
              <a:effectLst/>
              <a:latin typeface="Noto Sans JP" panose="020B0200000000000000" pitchFamily="50" charset="-128"/>
              <a:ea typeface="Noto Sans JP" panose="020B0200000000000000" pitchFamily="50" charset="-128"/>
            </a:endParaRPr>
          </a:p>
          <a:p>
            <a:pPr marL="0" marR="0" lvl="0" indent="0" algn="l" defTabSz="914400" rtl="0" eaLnBrk="1" fontAlgn="auto" latinLnBrk="0" hangingPunct="1">
              <a:spcBef>
                <a:spcPts val="0"/>
              </a:spcBef>
              <a:spcAft>
                <a:spcPts val="0"/>
              </a:spcAft>
              <a:buClrTx/>
              <a:buSzTx/>
              <a:buFontTx/>
              <a:buNone/>
              <a:tabLst/>
              <a:defRPr sz="1000"/>
            </a:pPr>
            <a:r>
              <a:rPr kumimoji="0" lang="en-US" altLang="ja-JP" sz="1400" b="0" i="0" u="none" strike="noStrike" kern="0" cap="none" spc="0" normalizeH="0" baseline="0" noProof="0" dirty="0">
                <a:ln>
                  <a:noFill/>
                </a:ln>
                <a:solidFill>
                  <a:srgbClr val="0070C0"/>
                </a:solidFill>
                <a:effectLst/>
                <a:uLnTx/>
                <a:uFillTx/>
                <a:latin typeface="Noto Sans JP" panose="020B0200000000000000" pitchFamily="50" charset="-128"/>
                <a:ea typeface="Noto Sans JP" panose="020B0200000000000000" pitchFamily="50" charset="-128"/>
              </a:rPr>
              <a:t>※</a:t>
            </a:r>
            <a:r>
              <a:rPr kumimoji="0" lang="ja-JP" altLang="en-US" sz="1400" b="0" i="0" u="none" strike="noStrike" kern="0" cap="none" spc="0" normalizeH="0" baseline="0" noProof="0" dirty="0">
                <a:ln>
                  <a:noFill/>
                </a:ln>
                <a:solidFill>
                  <a:srgbClr val="0070C0"/>
                </a:solidFill>
                <a:effectLst/>
                <a:uLnTx/>
                <a:uFillTx/>
                <a:latin typeface="Noto Sans JP" panose="020B0200000000000000" pitchFamily="50" charset="-128"/>
                <a:ea typeface="Noto Sans JP" panose="020B0200000000000000" pitchFamily="50" charset="-128"/>
              </a:rPr>
              <a:t>再委託はできません。（</a:t>
            </a:r>
            <a:r>
              <a:rPr kumimoji="0" lang="en-US" altLang="ja-JP" sz="1400" b="0" i="0" u="none" strike="noStrike" kern="0" cap="none" spc="0" normalizeH="0" baseline="0" noProof="0" dirty="0">
                <a:ln>
                  <a:noFill/>
                </a:ln>
                <a:solidFill>
                  <a:srgbClr val="0070C0"/>
                </a:solidFill>
                <a:effectLst/>
                <a:uLnTx/>
                <a:uFillTx/>
                <a:latin typeface="Noto Sans JP" panose="020B0200000000000000" pitchFamily="50" charset="-128"/>
                <a:ea typeface="Noto Sans JP" panose="020B0200000000000000" pitchFamily="50" charset="-128"/>
              </a:rPr>
              <a:t>※</a:t>
            </a:r>
            <a:r>
              <a:rPr kumimoji="0" lang="ja-JP" altLang="en-US" sz="1400" b="0" i="0" u="none" strike="noStrike" kern="0" cap="none" spc="0" normalizeH="0" baseline="0" noProof="0" dirty="0">
                <a:ln>
                  <a:noFill/>
                </a:ln>
                <a:solidFill>
                  <a:srgbClr val="0070C0"/>
                </a:solidFill>
                <a:effectLst/>
                <a:uLnTx/>
                <a:uFillTx/>
                <a:latin typeface="Noto Sans JP" panose="020B0200000000000000" pitchFamily="50" charset="-128"/>
                <a:ea typeface="Noto Sans JP" panose="020B0200000000000000" pitchFamily="50" charset="-128"/>
              </a:rPr>
              <a:t>不適切な記載例：遺伝子編集技術の知財調査に関する再委託）</a:t>
            </a:r>
            <a:endParaRPr kumimoji="0" lang="en-US" altLang="ja-JP" sz="1400" b="0" i="0" u="none" strike="noStrike" kern="0" cap="none" spc="0" normalizeH="0" baseline="0" noProof="0" dirty="0">
              <a:ln>
                <a:noFill/>
              </a:ln>
              <a:solidFill>
                <a:srgbClr val="0070C0"/>
              </a:solidFill>
              <a:effectLst/>
              <a:uLnTx/>
              <a:uFillTx/>
              <a:latin typeface="Noto Sans JP" panose="020B0200000000000000" pitchFamily="50" charset="-128"/>
              <a:ea typeface="Noto Sans JP" panose="020B0200000000000000" pitchFamily="50" charset="-128"/>
            </a:endParaRPr>
          </a:p>
        </p:txBody>
      </p:sp>
      <p:sp>
        <p:nvSpPr>
          <p:cNvPr id="8" name="タイトル 1">
            <a:extLst>
              <a:ext uri="{FF2B5EF4-FFF2-40B4-BE49-F238E27FC236}">
                <a16:creationId xmlns:a16="http://schemas.microsoft.com/office/drawing/2014/main" id="{3F002C2C-2595-7917-7AA7-782B371EA6C5}"/>
              </a:ext>
            </a:extLst>
          </p:cNvPr>
          <p:cNvSpPr txBox="1">
            <a:spLocks/>
          </p:cNvSpPr>
          <p:nvPr/>
        </p:nvSpPr>
        <p:spPr>
          <a:xfrm>
            <a:off x="0" y="203807"/>
            <a:ext cx="12192000" cy="562102"/>
          </a:xfrm>
          <a:prstGeom prst="rect">
            <a:avLst/>
          </a:prstGeo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r>
              <a:rPr lang="en-US" altLang="ja-JP" sz="3200" dirty="0">
                <a:latin typeface="Noto Sans JP" panose="020B0200000000000000" pitchFamily="50" charset="-128"/>
                <a:ea typeface="Noto Sans JP" panose="020B0200000000000000" pitchFamily="50" charset="-128"/>
              </a:rPr>
              <a:t>M&amp;D GAP</a:t>
            </a:r>
            <a:r>
              <a:rPr lang="ja-JP" altLang="en-US" sz="3200" dirty="0">
                <a:latin typeface="Noto Sans JP" panose="020B0200000000000000" pitchFamily="50" charset="-128"/>
                <a:ea typeface="Noto Sans JP" panose="020B0200000000000000" pitchFamily="50" charset="-128"/>
              </a:rPr>
              <a:t>ファンド </a:t>
            </a:r>
            <a:r>
              <a:rPr lang="en-US" altLang="ja-JP" sz="3200" dirty="0">
                <a:latin typeface="Noto Sans JP" panose="020B0200000000000000" pitchFamily="50" charset="-128"/>
                <a:ea typeface="Noto Sans JP" panose="020B0200000000000000" pitchFamily="50" charset="-128"/>
              </a:rPr>
              <a:t>2025</a:t>
            </a:r>
            <a:r>
              <a:rPr lang="ja-JP" altLang="en-US" sz="3200" dirty="0">
                <a:latin typeface="Noto Sans JP" panose="020B0200000000000000" pitchFamily="50" charset="-128"/>
                <a:ea typeface="Noto Sans JP" panose="020B0200000000000000" pitchFamily="50" charset="-128"/>
              </a:rPr>
              <a:t> エントリーシート</a:t>
            </a:r>
          </a:p>
        </p:txBody>
      </p:sp>
    </p:spTree>
    <p:extLst>
      <p:ext uri="{BB962C8B-B14F-4D97-AF65-F5344CB8AC3E}">
        <p14:creationId xmlns:p14="http://schemas.microsoft.com/office/powerpoint/2010/main" val="522490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D4AC5-EDB9-39EE-3672-CE6A919C1F27}"/>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0AC47524-D1CD-6D68-0FE4-50120B973FFB}"/>
              </a:ext>
            </a:extLst>
          </p:cNvPr>
          <p:cNvSpPr/>
          <p:nvPr/>
        </p:nvSpPr>
        <p:spPr>
          <a:xfrm>
            <a:off x="163975" y="943747"/>
            <a:ext cx="11864050" cy="5710446"/>
          </a:xfrm>
          <a:prstGeom prst="rect">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a:tabLst>
                <a:tab pos="433388"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図を添付したい場合は、スライド</a:t>
            </a:r>
            <a:r>
              <a:rPr lang="en-US" altLang="ja-JP" sz="1200" dirty="0">
                <a:solidFill>
                  <a:schemeClr val="tx1"/>
                </a:solidFill>
                <a:latin typeface="BIZ UDPゴシック" panose="020B0400000000000000" pitchFamily="50" charset="-128"/>
                <a:ea typeface="BIZ UDPゴシック" panose="020B0400000000000000" pitchFamily="50" charset="-128"/>
              </a:rPr>
              <a:t>1</a:t>
            </a:r>
            <a:r>
              <a:rPr lang="ja-JP" altLang="en-US" sz="1200" dirty="0">
                <a:solidFill>
                  <a:schemeClr val="tx1"/>
                </a:solidFill>
                <a:latin typeface="BIZ UDPゴシック" panose="020B0400000000000000" pitchFamily="50" charset="-128"/>
                <a:ea typeface="BIZ UDPゴシック" panose="020B0400000000000000" pitchFamily="50" charset="-128"/>
              </a:rPr>
              <a:t>枚・枠内に収まるように貼り付けてください</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tabLst>
                <a:tab pos="433388" algn="l"/>
              </a:tabLst>
            </a:pP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6" name="タイトル 1">
            <a:extLst>
              <a:ext uri="{FF2B5EF4-FFF2-40B4-BE49-F238E27FC236}">
                <a16:creationId xmlns:a16="http://schemas.microsoft.com/office/drawing/2014/main" id="{DB5967DC-7CF8-BBEA-1E18-148C46C01B62}"/>
              </a:ext>
            </a:extLst>
          </p:cNvPr>
          <p:cNvSpPr txBox="1">
            <a:spLocks/>
          </p:cNvSpPr>
          <p:nvPr/>
        </p:nvSpPr>
        <p:spPr>
          <a:xfrm>
            <a:off x="0" y="203807"/>
            <a:ext cx="12192000" cy="562102"/>
          </a:xfrm>
          <a:prstGeom prst="rect">
            <a:avLst/>
          </a:prstGeo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r>
              <a:rPr lang="en-US" altLang="ja-JP" sz="3200" dirty="0">
                <a:latin typeface="Noto Sans JP" panose="020B0200000000000000" pitchFamily="50" charset="-128"/>
                <a:ea typeface="Noto Sans JP" panose="020B0200000000000000" pitchFamily="50" charset="-128"/>
              </a:rPr>
              <a:t>M&amp;D GAP</a:t>
            </a:r>
            <a:r>
              <a:rPr lang="ja-JP" altLang="en-US" sz="3200" dirty="0">
                <a:latin typeface="Noto Sans JP" panose="020B0200000000000000" pitchFamily="50" charset="-128"/>
                <a:ea typeface="Noto Sans JP" panose="020B0200000000000000" pitchFamily="50" charset="-128"/>
              </a:rPr>
              <a:t>ファンド </a:t>
            </a:r>
            <a:r>
              <a:rPr lang="en-US" altLang="ja-JP" sz="3200" dirty="0">
                <a:latin typeface="Noto Sans JP" panose="020B0200000000000000" pitchFamily="50" charset="-128"/>
                <a:ea typeface="Noto Sans JP" panose="020B0200000000000000" pitchFamily="50" charset="-128"/>
              </a:rPr>
              <a:t>2025</a:t>
            </a:r>
            <a:r>
              <a:rPr lang="ja-JP" altLang="en-US" sz="3200" dirty="0">
                <a:latin typeface="Noto Sans JP" panose="020B0200000000000000" pitchFamily="50" charset="-128"/>
                <a:ea typeface="Noto Sans JP" panose="020B0200000000000000" pitchFamily="50" charset="-128"/>
              </a:rPr>
              <a:t> エントリーシート</a:t>
            </a:r>
          </a:p>
        </p:txBody>
      </p:sp>
    </p:spTree>
    <p:extLst>
      <p:ext uri="{BB962C8B-B14F-4D97-AF65-F5344CB8AC3E}">
        <p14:creationId xmlns:p14="http://schemas.microsoft.com/office/powerpoint/2010/main" val="35215757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smtClean="0"/>
        </a:defPPr>
      </a:lstStyle>
      <a:style>
        <a:lnRef idx="2">
          <a:schemeClr val="dk1">
            <a:shade val="50000"/>
          </a:schemeClr>
        </a:lnRef>
        <a:fillRef idx="1">
          <a:schemeClr val="dk1"/>
        </a:fillRef>
        <a:effectRef idx="0">
          <a:schemeClr val="dk1"/>
        </a:effectRef>
        <a:fontRef idx="minor">
          <a:schemeClr val="lt1"/>
        </a:fontRef>
      </a:style>
    </a:spDef>
    <a:txDef>
      <a:spPr>
        <a:noFill/>
      </a:spPr>
      <a:bodyPr wrap="square" rtlCol="0">
        <a:noAutofit/>
      </a:bodyPr>
      <a:lstStyle>
        <a:defPPr algn="l">
          <a:defRPr kumimoji="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1CAE0F276190B41A0EEFE1BA56CAE32" ma:contentTypeVersion="14" ma:contentTypeDescription="新しいドキュメントを作成します。" ma:contentTypeScope="" ma:versionID="2d83f758805712728342f8b3dab8c942">
  <xsd:schema xmlns:xsd="http://www.w3.org/2001/XMLSchema" xmlns:xs="http://www.w3.org/2001/XMLSchema" xmlns:p="http://schemas.microsoft.com/office/2006/metadata/properties" xmlns:ns2="a4d7f97e-b709-4ff6-83c6-36832622cf6b" xmlns:ns3="9ebeaaaf-7fd2-43a0-bf08-c5c70efbc237" targetNamespace="http://schemas.microsoft.com/office/2006/metadata/properties" ma:root="true" ma:fieldsID="fef54dea77ebb41023ffde45afee87ad" ns2:_="" ns3:_="">
    <xsd:import namespace="a4d7f97e-b709-4ff6-83c6-36832622cf6b"/>
    <xsd:import namespace="9ebeaaaf-7fd2-43a0-bf08-c5c70efbc23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d7f97e-b709-4ff6-83c6-36832622cf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64d63cec-adaa-4823-9f5f-a031abd4e23f"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ebeaaaf-7fd2-43a0-bf08-c5c70efbc237"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d626295d-bf63-4179-9aaf-47250ea243c1}" ma:internalName="TaxCatchAll" ma:showField="CatchAllData" ma:web="9ebeaaaf-7fd2-43a0-bf08-c5c70efbc237">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LengthInSeconds xmlns="a4d7f97e-b709-4ff6-83c6-36832622cf6b" xsi:nil="true"/>
    <TaxCatchAll xmlns="9ebeaaaf-7fd2-43a0-bf08-c5c70efbc237" xsi:nil="true"/>
    <lcf76f155ced4ddcb4097134ff3c332f xmlns="a4d7f97e-b709-4ff6-83c6-36832622cf6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D25FF9-39E1-4363-9794-F6667DC5B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d7f97e-b709-4ff6-83c6-36832622cf6b"/>
    <ds:schemaRef ds:uri="9ebeaaaf-7fd2-43a0-bf08-c5c70efbc2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056821-EEF7-4681-AD23-B68EB4B9F5F5}">
  <ds:schemaRefs>
    <ds:schemaRef ds:uri="http://schemas.microsoft.com/office/2006/metadata/properties"/>
    <ds:schemaRef ds:uri="http://schemas.microsoft.com/office/infopath/2007/PartnerControls"/>
    <ds:schemaRef ds:uri="http://schemas.microsoft.com/sharepoint/v3"/>
    <ds:schemaRef ds:uri="17b50963-1faa-4c9b-888a-b4af2ce86fb7"/>
    <ds:schemaRef ds:uri="66b7654f-8a0a-4af6-a958-08b46c4cf98f"/>
    <ds:schemaRef ds:uri="a4d7f97e-b709-4ff6-83c6-36832622cf6b"/>
    <ds:schemaRef ds:uri="9ebeaaaf-7fd2-43a0-bf08-c5c70efbc237"/>
  </ds:schemaRefs>
</ds:datastoreItem>
</file>

<file path=customXml/itemProps3.xml><?xml version="1.0" encoding="utf-8"?>
<ds:datastoreItem xmlns:ds="http://schemas.openxmlformats.org/officeDocument/2006/customXml" ds:itemID="{23589253-48DA-4B3F-8155-E2837C770F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627</TotalTime>
  <Words>857</Words>
  <Application>Microsoft Office PowerPoint</Application>
  <PresentationFormat>ワイド画面</PresentationFormat>
  <Paragraphs>60</Paragraphs>
  <Slides>5</Slides>
  <Notes>2</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M&amp;D GAPファンド 2025 エントリーシート</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hakcheon_kim / HAKUHODO Inc.</dc:creator>
  <cp:keywords/>
  <dc:description/>
  <cp:lastModifiedBy>川上　亜耶</cp:lastModifiedBy>
  <cp:revision>30</cp:revision>
  <dcterms:created xsi:type="dcterms:W3CDTF">2022-05-02T03:46:03Z</dcterms:created>
  <dcterms:modified xsi:type="dcterms:W3CDTF">2025-04-25T07:55:10Z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0x010100D1CAE0F276190B41A0EEFE1BA56CAE32</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