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8"/>
  </p:notesMasterIdLst>
  <p:sldIdLst>
    <p:sldId id="257" r:id="rId5"/>
    <p:sldId id="259" r:id="rId6"/>
    <p:sldId id="261" r:id="rId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EAEEF6"/>
    <a:srgbClr val="CED8EB"/>
    <a:srgbClr val="FFEFF2"/>
    <a:srgbClr val="FEDAE1"/>
    <a:srgbClr val="CFAFE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BDC4503-1D1E-4D81-8700-B7A58D930C82}" v="4" dt="2025-04-09T01:24:49.457"/>
    <p1510:client id="{B58756D8-011D-F612-78D1-8B48C99EE499}" v="6" dt="2025-04-09T08:16:41.184"/>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572"/>
    <p:restoredTop sz="94579"/>
  </p:normalViewPr>
  <p:slideViewPr>
    <p:cSldViewPr snapToGrid="0" snapToObjects="1">
      <p:cViewPr varScale="1">
        <p:scale>
          <a:sx n="64" d="100"/>
          <a:sy n="64" d="100"/>
        </p:scale>
        <p:origin x="79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513CC9-199B-4CF6-958C-A1B7326D5DAD}" type="datetimeFigureOut">
              <a:rPr kumimoji="1" lang="ja-JP" altLang="en-US" smtClean="0"/>
              <a:t>2025/4/10</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E79821-8C46-4855-A20C-F849F861D7FC}" type="slidenum">
              <a:rPr kumimoji="1" lang="ja-JP" altLang="en-US" smtClean="0"/>
              <a:t>‹#›</a:t>
            </a:fld>
            <a:endParaRPr kumimoji="1" lang="ja-JP" altLang="en-US"/>
          </a:p>
        </p:txBody>
      </p:sp>
    </p:spTree>
    <p:extLst>
      <p:ext uri="{BB962C8B-B14F-4D97-AF65-F5344CB8AC3E}">
        <p14:creationId xmlns:p14="http://schemas.microsoft.com/office/powerpoint/2010/main" val="388033269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2E79821-8C46-4855-A20C-F849F861D7FC}" type="slidenum">
              <a:rPr kumimoji="1" lang="ja-JP" altLang="en-US" smtClean="0"/>
              <a:t>3</a:t>
            </a:fld>
            <a:endParaRPr kumimoji="1" lang="ja-JP" altLang="en-US"/>
          </a:p>
        </p:txBody>
      </p:sp>
    </p:spTree>
    <p:extLst>
      <p:ext uri="{BB962C8B-B14F-4D97-AF65-F5344CB8AC3E}">
        <p14:creationId xmlns:p14="http://schemas.microsoft.com/office/powerpoint/2010/main" val="15373592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1C64CA-EC5F-4E1B-FE30-B190D4A3B40D}"/>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11F83BF4-6268-B6C9-7703-39FC854E3A1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6" name="スライド番号プレースホルダー 5">
            <a:extLst>
              <a:ext uri="{FF2B5EF4-FFF2-40B4-BE49-F238E27FC236}">
                <a16:creationId xmlns:a16="http://schemas.microsoft.com/office/drawing/2014/main" id="{31A07A76-FBEA-5D1F-A24A-B326C010A316}"/>
              </a:ext>
            </a:extLst>
          </p:cNvPr>
          <p:cNvSpPr>
            <a:spLocks noGrp="1"/>
          </p:cNvSpPr>
          <p:nvPr>
            <p:ph type="sldNum" sz="quarter" idx="12"/>
          </p:nvPr>
        </p:nvSpPr>
        <p:spPr/>
        <p:txBody>
          <a:bodyPr/>
          <a:lstStyle/>
          <a:p>
            <a:fld id="{D6D3FF9F-DCEE-F942-947B-FDABC76B0C42}" type="slidenum">
              <a:rPr kumimoji="1" lang="ja-JP" altLang="en-US" smtClean="0"/>
              <a:t>‹#›</a:t>
            </a:fld>
            <a:endParaRPr kumimoji="1" lang="ja-JP" altLang="en-US"/>
          </a:p>
        </p:txBody>
      </p:sp>
    </p:spTree>
    <p:extLst>
      <p:ext uri="{BB962C8B-B14F-4D97-AF65-F5344CB8AC3E}">
        <p14:creationId xmlns:p14="http://schemas.microsoft.com/office/powerpoint/2010/main" val="4023179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3600F1-E833-C0C7-1FF2-9894C320C13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07E2B97-BACB-1BD4-5853-388C273DA6F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ー 5">
            <a:extLst>
              <a:ext uri="{FF2B5EF4-FFF2-40B4-BE49-F238E27FC236}">
                <a16:creationId xmlns:a16="http://schemas.microsoft.com/office/drawing/2014/main" id="{A1C2379D-8311-1574-4B4A-3D9B71776300}"/>
              </a:ext>
            </a:extLst>
          </p:cNvPr>
          <p:cNvSpPr>
            <a:spLocks noGrp="1"/>
          </p:cNvSpPr>
          <p:nvPr>
            <p:ph type="sldNum" sz="quarter" idx="12"/>
          </p:nvPr>
        </p:nvSpPr>
        <p:spPr/>
        <p:txBody>
          <a:bodyPr/>
          <a:lstStyle/>
          <a:p>
            <a:fld id="{D6D3FF9F-DCEE-F942-947B-FDABC76B0C42}" type="slidenum">
              <a:rPr kumimoji="1" lang="ja-JP" altLang="en-US" smtClean="0"/>
              <a:t>‹#›</a:t>
            </a:fld>
            <a:endParaRPr kumimoji="1" lang="ja-JP" altLang="en-US"/>
          </a:p>
        </p:txBody>
      </p:sp>
    </p:spTree>
    <p:extLst>
      <p:ext uri="{BB962C8B-B14F-4D97-AF65-F5344CB8AC3E}">
        <p14:creationId xmlns:p14="http://schemas.microsoft.com/office/powerpoint/2010/main" val="1834756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3600F1-E833-C0C7-1FF2-9894C320C139}"/>
              </a:ext>
            </a:extLst>
          </p:cNvPr>
          <p:cNvSpPr>
            <a:spLocks noGrp="1"/>
          </p:cNvSpPr>
          <p:nvPr>
            <p:ph type="title"/>
          </p:nvPr>
        </p:nvSpPr>
        <p:spPr/>
        <p:txBody>
          <a:bodyPr/>
          <a:lstStyle>
            <a:lvl1pPr>
              <a:defRPr b="1"/>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07E2B97-BACB-1BD4-5853-388C273DA6F5}"/>
              </a:ext>
            </a:extLst>
          </p:cNvPr>
          <p:cNvSpPr>
            <a:spLocks noGrp="1"/>
          </p:cNvSpPr>
          <p:nvPr>
            <p:ph idx="1"/>
          </p:nvPr>
        </p:nvSpPr>
        <p:spPr>
          <a:xfrm>
            <a:off x="838200" y="1135117"/>
            <a:ext cx="10515600" cy="570296"/>
          </a:xfrm>
          <a:solidFill>
            <a:schemeClr val="tx1"/>
          </a:solidFill>
        </p:spPr>
        <p:txBody>
          <a:bodyPr anchor="ctr">
            <a:noAutofit/>
          </a:bodyPr>
          <a:lstStyle>
            <a:lvl1pPr marL="0" indent="0" algn="ctr">
              <a:buFontTx/>
              <a:buNone/>
              <a:defRPr>
                <a:solidFill>
                  <a:schemeClr val="bg1"/>
                </a:solidFill>
              </a:defRPr>
            </a:lvl1pPr>
          </a:lstStyle>
          <a:p>
            <a:pPr lvl="0"/>
            <a:r>
              <a:rPr kumimoji="1" lang="ja-JP" altLang="en-US"/>
              <a:t>マスター テキストの書式設定</a:t>
            </a:r>
          </a:p>
        </p:txBody>
      </p:sp>
      <p:sp>
        <p:nvSpPr>
          <p:cNvPr id="6" name="スライド番号プレースホルダー 5">
            <a:extLst>
              <a:ext uri="{FF2B5EF4-FFF2-40B4-BE49-F238E27FC236}">
                <a16:creationId xmlns:a16="http://schemas.microsoft.com/office/drawing/2014/main" id="{A1C2379D-8311-1574-4B4A-3D9B71776300}"/>
              </a:ext>
            </a:extLst>
          </p:cNvPr>
          <p:cNvSpPr>
            <a:spLocks noGrp="1"/>
          </p:cNvSpPr>
          <p:nvPr>
            <p:ph type="sldNum" sz="quarter" idx="12"/>
          </p:nvPr>
        </p:nvSpPr>
        <p:spPr/>
        <p:txBody>
          <a:bodyPr/>
          <a:lstStyle/>
          <a:p>
            <a:fld id="{D6D3FF9F-DCEE-F942-947B-FDABC76B0C42}" type="slidenum">
              <a:rPr kumimoji="1" lang="ja-JP" altLang="en-US" smtClean="0"/>
              <a:t>‹#›</a:t>
            </a:fld>
            <a:endParaRPr kumimoji="1" lang="ja-JP" altLang="en-US"/>
          </a:p>
        </p:txBody>
      </p:sp>
    </p:spTree>
    <p:extLst>
      <p:ext uri="{BB962C8B-B14F-4D97-AF65-F5344CB8AC3E}">
        <p14:creationId xmlns:p14="http://schemas.microsoft.com/office/powerpoint/2010/main" val="3254923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68C9C06-61A6-2D2A-CA14-1B66B20F6E5E}"/>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B0B57B0-E53C-EFE4-6305-154E684901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6" name="スライド番号プレースホルダー 5">
            <a:extLst>
              <a:ext uri="{FF2B5EF4-FFF2-40B4-BE49-F238E27FC236}">
                <a16:creationId xmlns:a16="http://schemas.microsoft.com/office/drawing/2014/main" id="{CB01E4F0-8F25-EB58-1470-6089FE9C513B}"/>
              </a:ext>
            </a:extLst>
          </p:cNvPr>
          <p:cNvSpPr>
            <a:spLocks noGrp="1"/>
          </p:cNvSpPr>
          <p:nvPr>
            <p:ph type="sldNum" sz="quarter" idx="12"/>
          </p:nvPr>
        </p:nvSpPr>
        <p:spPr/>
        <p:txBody>
          <a:bodyPr/>
          <a:lstStyle/>
          <a:p>
            <a:fld id="{D6D3FF9F-DCEE-F942-947B-FDABC76B0C42}" type="slidenum">
              <a:rPr kumimoji="1" lang="ja-JP" altLang="en-US" smtClean="0"/>
              <a:t>‹#›</a:t>
            </a:fld>
            <a:endParaRPr kumimoji="1" lang="ja-JP" altLang="en-US"/>
          </a:p>
        </p:txBody>
      </p:sp>
    </p:spTree>
    <p:extLst>
      <p:ext uri="{BB962C8B-B14F-4D97-AF65-F5344CB8AC3E}">
        <p14:creationId xmlns:p14="http://schemas.microsoft.com/office/powerpoint/2010/main" val="3539205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B62E63-2790-0ED6-97D2-A2B05A9C3F0D}"/>
              </a:ext>
            </a:extLst>
          </p:cNvPr>
          <p:cNvSpPr>
            <a:spLocks noGrp="1"/>
          </p:cNvSpPr>
          <p:nvPr>
            <p:ph type="title"/>
          </p:nvPr>
        </p:nvSpPr>
        <p:spPr/>
        <p:txBody>
          <a:bodyPr/>
          <a:lstStyle/>
          <a:p>
            <a:r>
              <a:rPr kumimoji="1" lang="ja-JP" altLang="en-US"/>
              <a:t>マスター タイトルの書式設定</a:t>
            </a:r>
          </a:p>
        </p:txBody>
      </p:sp>
      <p:sp>
        <p:nvSpPr>
          <p:cNvPr id="5" name="スライド番号プレースホルダー 4">
            <a:extLst>
              <a:ext uri="{FF2B5EF4-FFF2-40B4-BE49-F238E27FC236}">
                <a16:creationId xmlns:a16="http://schemas.microsoft.com/office/drawing/2014/main" id="{4B4682C8-A065-B4B9-2C90-71E6B7390A47}"/>
              </a:ext>
            </a:extLst>
          </p:cNvPr>
          <p:cNvSpPr>
            <a:spLocks noGrp="1"/>
          </p:cNvSpPr>
          <p:nvPr>
            <p:ph type="sldNum" sz="quarter" idx="12"/>
          </p:nvPr>
        </p:nvSpPr>
        <p:spPr/>
        <p:txBody>
          <a:bodyPr/>
          <a:lstStyle/>
          <a:p>
            <a:fld id="{D6D3FF9F-DCEE-F942-947B-FDABC76B0C42}" type="slidenum">
              <a:rPr kumimoji="1" lang="ja-JP" altLang="en-US" smtClean="0"/>
              <a:t>‹#›</a:t>
            </a:fld>
            <a:endParaRPr kumimoji="1" lang="ja-JP" altLang="en-US"/>
          </a:p>
        </p:txBody>
      </p:sp>
    </p:spTree>
    <p:extLst>
      <p:ext uri="{BB962C8B-B14F-4D97-AF65-F5344CB8AC3E}">
        <p14:creationId xmlns:p14="http://schemas.microsoft.com/office/powerpoint/2010/main" val="3996689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44D79B8C-89C8-10D8-A3F1-1896A54B9ACA}"/>
              </a:ext>
            </a:extLst>
          </p:cNvPr>
          <p:cNvSpPr>
            <a:spLocks noGrp="1"/>
          </p:cNvSpPr>
          <p:nvPr>
            <p:ph type="sldNum" sz="quarter" idx="12"/>
          </p:nvPr>
        </p:nvSpPr>
        <p:spPr/>
        <p:txBody>
          <a:bodyPr/>
          <a:lstStyle/>
          <a:p>
            <a:fld id="{D6D3FF9F-DCEE-F942-947B-FDABC76B0C42}" type="slidenum">
              <a:rPr kumimoji="1" lang="ja-JP" altLang="en-US" smtClean="0"/>
              <a:t>‹#›</a:t>
            </a:fld>
            <a:endParaRPr kumimoji="1" lang="ja-JP" altLang="en-US"/>
          </a:p>
        </p:txBody>
      </p:sp>
    </p:spTree>
    <p:extLst>
      <p:ext uri="{BB962C8B-B14F-4D97-AF65-F5344CB8AC3E}">
        <p14:creationId xmlns:p14="http://schemas.microsoft.com/office/powerpoint/2010/main" val="251921768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881F32CE-BE8B-1D1A-E51B-70DA612BAAF3}"/>
              </a:ext>
            </a:extLst>
          </p:cNvPr>
          <p:cNvSpPr>
            <a:spLocks noGrp="1"/>
          </p:cNvSpPr>
          <p:nvPr>
            <p:ph type="title"/>
          </p:nvPr>
        </p:nvSpPr>
        <p:spPr>
          <a:xfrm>
            <a:off x="838200" y="365126"/>
            <a:ext cx="10515600" cy="570296"/>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1256BDE-4BFC-E423-7E02-B9918657C0D7}"/>
              </a:ext>
            </a:extLst>
          </p:cNvPr>
          <p:cNvSpPr>
            <a:spLocks noGrp="1"/>
          </p:cNvSpPr>
          <p:nvPr>
            <p:ph type="body" idx="1"/>
          </p:nvPr>
        </p:nvSpPr>
        <p:spPr>
          <a:xfrm>
            <a:off x="838200" y="1135117"/>
            <a:ext cx="10515600" cy="535775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dirty="0"/>
              <a:t>2 </a:t>
            </a:r>
            <a:r>
              <a:rPr kumimoji="1" lang="ja-JP" altLang="en-US"/>
              <a:t>レベル</a:t>
            </a:r>
          </a:p>
          <a:p>
            <a:pPr lvl="2"/>
            <a:r>
              <a:rPr kumimoji="1" lang="ja-JP" altLang="en-US"/>
              <a:t>第 </a:t>
            </a:r>
            <a:r>
              <a:rPr kumimoji="1" lang="en-US" altLang="ja-JP" dirty="0"/>
              <a:t>3 </a:t>
            </a:r>
            <a:r>
              <a:rPr kumimoji="1" lang="ja-JP" altLang="en-US"/>
              <a:t>レベル</a:t>
            </a:r>
          </a:p>
          <a:p>
            <a:pPr lvl="3"/>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p>
        </p:txBody>
      </p:sp>
      <p:sp>
        <p:nvSpPr>
          <p:cNvPr id="6" name="スライド番号プレースホルダー 5">
            <a:extLst>
              <a:ext uri="{FF2B5EF4-FFF2-40B4-BE49-F238E27FC236}">
                <a16:creationId xmlns:a16="http://schemas.microsoft.com/office/drawing/2014/main" id="{35C27D28-8CDB-ADF3-543D-B0E955845700}"/>
              </a:ext>
            </a:extLst>
          </p:cNvPr>
          <p:cNvSpPr>
            <a:spLocks noGrp="1"/>
          </p:cNvSpPr>
          <p:nvPr>
            <p:ph type="sldNum" sz="quarter" idx="4"/>
          </p:nvPr>
        </p:nvSpPr>
        <p:spPr>
          <a:xfrm>
            <a:off x="11353800" y="6492875"/>
            <a:ext cx="838200" cy="365125"/>
          </a:xfrm>
          <a:prstGeom prst="rect">
            <a:avLst/>
          </a:prstGeom>
        </p:spPr>
        <p:txBody>
          <a:bodyPr vert="horz" lIns="91440" tIns="45720" rIns="91440" bIns="45720" rtlCol="0" anchor="ctr"/>
          <a:lstStyle>
            <a:lvl1pPr algn="r">
              <a:defRPr sz="1200">
                <a:solidFill>
                  <a:schemeClr val="tx1">
                    <a:tint val="75000"/>
                  </a:schemeClr>
                </a:solidFill>
                <a:latin typeface="Yu Gothic" panose="020B0400000000000000" pitchFamily="34" charset="-128"/>
                <a:ea typeface="Yu Gothic" panose="020B0400000000000000" pitchFamily="34" charset="-128"/>
              </a:defRPr>
            </a:lvl1pPr>
          </a:lstStyle>
          <a:p>
            <a:fld id="{D6D3FF9F-DCEE-F942-947B-FDABC76B0C42}" type="slidenum">
              <a:rPr lang="ja-JP" altLang="en-US" smtClean="0"/>
              <a:pPr/>
              <a:t>‹#›</a:t>
            </a:fld>
            <a:endParaRPr lang="ja-JP" altLang="en-US"/>
          </a:p>
        </p:txBody>
      </p:sp>
    </p:spTree>
    <p:extLst>
      <p:ext uri="{BB962C8B-B14F-4D97-AF65-F5344CB8AC3E}">
        <p14:creationId xmlns:p14="http://schemas.microsoft.com/office/powerpoint/2010/main" val="29197109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6" r:id="rId3"/>
    <p:sldLayoutId id="2147483651" r:id="rId4"/>
    <p:sldLayoutId id="2147483654" r:id="rId5"/>
    <p:sldLayoutId id="2147483655" r:id="rId6"/>
  </p:sldLayoutIdLst>
  <p:txStyles>
    <p:titleStyle>
      <a:lvl1pPr algn="l" defTabSz="914400" rtl="0" eaLnBrk="1" latinLnBrk="0" hangingPunct="1">
        <a:lnSpc>
          <a:spcPct val="90000"/>
        </a:lnSpc>
        <a:spcBef>
          <a:spcPct val="0"/>
        </a:spcBef>
        <a:buNone/>
        <a:defRPr kumimoji="1" sz="2000" kern="1200">
          <a:solidFill>
            <a:schemeClr val="tx1"/>
          </a:solidFill>
          <a:latin typeface="Yu Gothic" panose="020B0400000000000000" pitchFamily="34" charset="-128"/>
          <a:ea typeface="Yu Gothic" panose="020B0400000000000000" pitchFamily="34"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000" kern="1200">
          <a:solidFill>
            <a:schemeClr val="tx1"/>
          </a:solidFill>
          <a:latin typeface="Yu Gothic" panose="020B0400000000000000" pitchFamily="34" charset="-128"/>
          <a:ea typeface="Yu Gothic" panose="020B0400000000000000" pitchFamily="34"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Yu Gothic" panose="020B0400000000000000" pitchFamily="34" charset="-128"/>
          <a:ea typeface="Yu Gothic" panose="020B0400000000000000" pitchFamily="34"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Yu Gothic" panose="020B0400000000000000" pitchFamily="34" charset="-128"/>
          <a:ea typeface="Yu Gothic" panose="020B0400000000000000" pitchFamily="34"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Yu Gothic" panose="020B0400000000000000" pitchFamily="34" charset="-128"/>
          <a:ea typeface="Yu Gothic" panose="020B0400000000000000" pitchFamily="34"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Yu Gothic" panose="020B0400000000000000" pitchFamily="34" charset="-128"/>
          <a:ea typeface="Yu Gothic" panose="020B0400000000000000"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mailto:openinnovation.tlo@tmd.ac.jp&#65310;&#12414;&#12391;&#12362;&#39000;&#12356;&#33268;&#12375;&#12414;&#12377;&#12290;"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science-tokyo.enterprise.slack.com/archives/C0884EPF70C"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B6FD11E-E912-EFE9-138F-AC208DECBD95}"/>
              </a:ext>
            </a:extLst>
          </p:cNvPr>
          <p:cNvSpPr>
            <a:spLocks noGrp="1"/>
          </p:cNvSpPr>
          <p:nvPr>
            <p:ph type="title"/>
          </p:nvPr>
        </p:nvSpPr>
        <p:spPr>
          <a:xfrm>
            <a:off x="0" y="203807"/>
            <a:ext cx="12192000" cy="562102"/>
          </a:xfrm>
          <a:gradFill flip="none" rotWithShape="1">
            <a:gsLst>
              <a:gs pos="0">
                <a:srgbClr val="FF0066">
                  <a:tint val="66000"/>
                  <a:satMod val="160000"/>
                </a:srgbClr>
              </a:gs>
              <a:gs pos="26000">
                <a:srgbClr val="CFAFE7"/>
              </a:gs>
              <a:gs pos="82249">
                <a:schemeClr val="accent5">
                  <a:lumMod val="40000"/>
                  <a:lumOff val="60000"/>
                </a:schemeClr>
              </a:gs>
              <a:gs pos="54000">
                <a:srgbClr val="FF0066">
                  <a:tint val="23500"/>
                  <a:satMod val="160000"/>
                </a:srgbClr>
              </a:gs>
            </a:gsLst>
            <a:lin ang="0" scaled="1"/>
            <a:tileRect/>
          </a:gradFill>
        </p:spPr>
        <p:txBody>
          <a:bodyPr>
            <a:noAutofit/>
          </a:bodyPr>
          <a:lstStyle/>
          <a:p>
            <a:pPr algn="ctr"/>
            <a:r>
              <a:rPr lang="en-US" altLang="ja-JP" sz="3200" dirty="0">
                <a:latin typeface="Noto Sans JP" panose="020B0200000000000000" pitchFamily="50" charset="-128"/>
                <a:ea typeface="Noto Sans JP" panose="020B0200000000000000" pitchFamily="50" charset="-128"/>
              </a:rPr>
              <a:t>IIC2025 </a:t>
            </a:r>
            <a:r>
              <a:rPr lang="ja-JP" altLang="en-US" sz="3200" dirty="0">
                <a:latin typeface="Noto Sans JP" panose="020B0200000000000000" pitchFamily="50" charset="-128"/>
                <a:ea typeface="Noto Sans JP" panose="020B0200000000000000" pitchFamily="50" charset="-128"/>
              </a:rPr>
              <a:t>エントリーシート</a:t>
            </a:r>
            <a:endParaRPr kumimoji="1" lang="ja-JP" altLang="en-US" sz="3200" dirty="0">
              <a:latin typeface="Noto Sans JP" panose="020B0200000000000000" pitchFamily="50" charset="-128"/>
              <a:ea typeface="Noto Sans JP" panose="020B0200000000000000" pitchFamily="50" charset="-128"/>
            </a:endParaRPr>
          </a:p>
        </p:txBody>
      </p:sp>
      <p:sp>
        <p:nvSpPr>
          <p:cNvPr id="33" name="タイトル 1">
            <a:extLst>
              <a:ext uri="{FF2B5EF4-FFF2-40B4-BE49-F238E27FC236}">
                <a16:creationId xmlns:a16="http://schemas.microsoft.com/office/drawing/2014/main" id="{360AE30C-60B4-0DCF-9DA7-77B253F1CEC4}"/>
              </a:ext>
            </a:extLst>
          </p:cNvPr>
          <p:cNvSpPr txBox="1">
            <a:spLocks/>
          </p:cNvSpPr>
          <p:nvPr/>
        </p:nvSpPr>
        <p:spPr>
          <a:xfrm>
            <a:off x="838200" y="808333"/>
            <a:ext cx="10515600" cy="76405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2000" kern="1200">
                <a:solidFill>
                  <a:schemeClr val="tx1"/>
                </a:solidFill>
                <a:latin typeface="Yu Gothic" panose="020B0400000000000000" pitchFamily="34" charset="-128"/>
                <a:ea typeface="Yu Gothic" panose="020B0400000000000000" pitchFamily="34" charset="-128"/>
                <a:cs typeface="+mj-cs"/>
              </a:defRPr>
            </a:lvl1pPr>
          </a:lstStyle>
          <a:p>
            <a:pPr algn="ctr">
              <a:lnSpc>
                <a:spcPct val="100000"/>
              </a:lnSpc>
            </a:pPr>
            <a:endParaRPr lang="en-US" altLang="ja-JP" dirty="0">
              <a:latin typeface="BIZ UDPゴシック" panose="020B0400000000000000" pitchFamily="50" charset="-128"/>
              <a:ea typeface="BIZ UDPゴシック" panose="020B0400000000000000" pitchFamily="50" charset="-128"/>
            </a:endParaRPr>
          </a:p>
        </p:txBody>
      </p:sp>
      <p:sp>
        <p:nvSpPr>
          <p:cNvPr id="34" name="タイトル 1">
            <a:extLst>
              <a:ext uri="{FF2B5EF4-FFF2-40B4-BE49-F238E27FC236}">
                <a16:creationId xmlns:a16="http://schemas.microsoft.com/office/drawing/2014/main" id="{C8310992-8282-1582-38BC-81C3AD0DE7AA}"/>
              </a:ext>
            </a:extLst>
          </p:cNvPr>
          <p:cNvSpPr txBox="1">
            <a:spLocks/>
          </p:cNvSpPr>
          <p:nvPr/>
        </p:nvSpPr>
        <p:spPr>
          <a:xfrm>
            <a:off x="192167" y="1803014"/>
            <a:ext cx="11807665" cy="1415321"/>
          </a:xfrm>
          <a:prstGeom prst="rect">
            <a:avLst/>
          </a:prstGeom>
          <a:ln>
            <a:solidFill>
              <a:schemeClr val="tx1"/>
            </a:solidFill>
            <a:prstDash val="solid"/>
          </a:ln>
        </p:spPr>
        <p:txBody>
          <a:bodyPr vert="horz" lIns="252000" tIns="45720" rIns="0" bIns="45720" rtlCol="0" anchor="ctr">
            <a:noAutofit/>
          </a:bodyPr>
          <a:lstStyle>
            <a:lvl1pPr algn="l" defTabSz="914400" rtl="0" eaLnBrk="1" latinLnBrk="0" hangingPunct="1">
              <a:lnSpc>
                <a:spcPct val="90000"/>
              </a:lnSpc>
              <a:spcBef>
                <a:spcPct val="0"/>
              </a:spcBef>
              <a:buNone/>
              <a:defRPr kumimoji="1" sz="2000" kern="1200">
                <a:solidFill>
                  <a:schemeClr val="tx1"/>
                </a:solidFill>
                <a:latin typeface="Yu Gothic" panose="020B0400000000000000" pitchFamily="34" charset="-128"/>
                <a:ea typeface="Yu Gothic" panose="020B0400000000000000" pitchFamily="34" charset="-128"/>
                <a:cs typeface="+mj-cs"/>
              </a:defRPr>
            </a:lvl1pPr>
          </a:lstStyle>
          <a:p>
            <a:pPr algn="ctr">
              <a:lnSpc>
                <a:spcPct val="100000"/>
              </a:lnSpc>
            </a:pPr>
            <a:r>
              <a:rPr lang="en-US" altLang="ja-JP" sz="1400" dirty="0">
                <a:solidFill>
                  <a:srgbClr val="FF0000"/>
                </a:solidFill>
                <a:latin typeface="Noto Sans JP" panose="020B0200000000000000" pitchFamily="50" charset="-128"/>
                <a:ea typeface="Noto Sans JP" panose="020B0200000000000000" pitchFamily="50" charset="-128"/>
              </a:rPr>
              <a:t>&lt;</a:t>
            </a:r>
            <a:r>
              <a:rPr lang="ja-JP" altLang="en-US" sz="1400" dirty="0">
                <a:solidFill>
                  <a:srgbClr val="FF0000"/>
                </a:solidFill>
                <a:latin typeface="Noto Sans JP" panose="020B0200000000000000" pitchFamily="50" charset="-128"/>
                <a:ea typeface="Noto Sans JP" panose="020B0200000000000000" pitchFamily="50" charset="-128"/>
              </a:rPr>
              <a:t>記入方法＞</a:t>
            </a:r>
            <a:r>
              <a:rPr lang="en-US" altLang="ja-JP" sz="1400" dirty="0">
                <a:latin typeface="Noto Sans JP" panose="020B0200000000000000" pitchFamily="50" charset="-128"/>
                <a:ea typeface="Noto Sans JP" panose="020B0200000000000000" pitchFamily="50" charset="-128"/>
              </a:rPr>
              <a:t>	</a:t>
            </a:r>
          </a:p>
          <a:p>
            <a:pPr marL="358775" indent="-358775">
              <a:lnSpc>
                <a:spcPct val="100000"/>
              </a:lnSpc>
              <a:buFont typeface="Wingdings" panose="05000000000000000000" pitchFamily="2" charset="2"/>
              <a:buChar char="l"/>
            </a:pPr>
            <a:r>
              <a:rPr lang="ja-JP" altLang="en-US" sz="1400" dirty="0">
                <a:latin typeface="Noto Sans JP" panose="020B0200000000000000" pitchFamily="50" charset="-128"/>
                <a:ea typeface="Noto Sans JP" panose="020B0200000000000000" pitchFamily="50" charset="-128"/>
              </a:rPr>
              <a:t>各ボックスのフォントサイズは</a:t>
            </a:r>
            <a:r>
              <a:rPr lang="en-US" altLang="ja-JP" sz="1400" dirty="0">
                <a:latin typeface="Noto Sans JP" panose="020B0200000000000000" pitchFamily="50" charset="-128"/>
                <a:ea typeface="Noto Sans JP" panose="020B0200000000000000" pitchFamily="50" charset="-128"/>
              </a:rPr>
              <a:t>10</a:t>
            </a:r>
            <a:r>
              <a:rPr lang="ja-JP" altLang="en-US" sz="1400" dirty="0">
                <a:latin typeface="Noto Sans JP" panose="020B0200000000000000" pitchFamily="50" charset="-128"/>
                <a:ea typeface="Noto Sans JP" panose="020B0200000000000000" pitchFamily="50" charset="-128"/>
              </a:rPr>
              <a:t>～</a:t>
            </a:r>
            <a:r>
              <a:rPr lang="en-US" altLang="ja-JP" sz="1400" dirty="0">
                <a:latin typeface="Noto Sans JP" panose="020B0200000000000000" pitchFamily="50" charset="-128"/>
                <a:ea typeface="Noto Sans JP" panose="020B0200000000000000" pitchFamily="50" charset="-128"/>
              </a:rPr>
              <a:t>14</a:t>
            </a:r>
            <a:r>
              <a:rPr lang="ja-JP" altLang="en-US" sz="1400" dirty="0">
                <a:latin typeface="Noto Sans JP" panose="020B0200000000000000" pitchFamily="50" charset="-128"/>
                <a:ea typeface="Noto Sans JP" panose="020B0200000000000000" pitchFamily="50" charset="-128"/>
              </a:rPr>
              <a:t>、枠から超過する文字数は記入しないでください</a:t>
            </a:r>
            <a:endParaRPr lang="en-US" altLang="ja-JP" sz="1400" dirty="0">
              <a:latin typeface="Noto Sans JP" panose="020B0200000000000000" pitchFamily="50" charset="-128"/>
              <a:ea typeface="Noto Sans JP" panose="020B0200000000000000" pitchFamily="50" charset="-128"/>
            </a:endParaRPr>
          </a:p>
          <a:p>
            <a:pPr marL="358775" indent="-358775">
              <a:lnSpc>
                <a:spcPct val="100000"/>
              </a:lnSpc>
              <a:buFont typeface="Wingdings" panose="05000000000000000000" pitchFamily="2" charset="2"/>
              <a:buChar char="l"/>
            </a:pPr>
            <a:r>
              <a:rPr lang="ja-JP" altLang="en-US" sz="1400" dirty="0">
                <a:latin typeface="Noto Sans JP" panose="020B0200000000000000" pitchFamily="50" charset="-128"/>
                <a:ea typeface="Noto Sans JP" panose="020B0200000000000000" pitchFamily="50" charset="-128"/>
              </a:rPr>
              <a:t>提出時のファイル名は、提出年月日</a:t>
            </a:r>
            <a:r>
              <a:rPr lang="en-US" altLang="ja-JP" sz="1400" dirty="0">
                <a:latin typeface="Noto Sans JP" panose="020B0200000000000000" pitchFamily="50" charset="-128"/>
                <a:ea typeface="Noto Sans JP" panose="020B0200000000000000" pitchFamily="50" charset="-128"/>
              </a:rPr>
              <a:t>_</a:t>
            </a:r>
            <a:r>
              <a:rPr lang="ja-JP" altLang="en-US" sz="1400" dirty="0">
                <a:latin typeface="Noto Sans JP" panose="020B0200000000000000" pitchFamily="50" charset="-128"/>
                <a:ea typeface="Noto Sans JP" panose="020B0200000000000000" pitchFamily="50" charset="-128"/>
              </a:rPr>
              <a:t>分野名（学生の場合は“学部・学年（大学院生）”）</a:t>
            </a:r>
            <a:r>
              <a:rPr lang="en-US" altLang="ja-JP" sz="1400" dirty="0">
                <a:latin typeface="Noto Sans JP" panose="020B0200000000000000" pitchFamily="50" charset="-128"/>
                <a:ea typeface="Noto Sans JP" panose="020B0200000000000000" pitchFamily="50" charset="-128"/>
              </a:rPr>
              <a:t>_</a:t>
            </a:r>
            <a:r>
              <a:rPr lang="ja-JP" altLang="en-US" sz="1400" dirty="0">
                <a:latin typeface="Noto Sans JP" panose="020B0200000000000000" pitchFamily="50" charset="-128"/>
                <a:ea typeface="Noto Sans JP" panose="020B0200000000000000" pitchFamily="50" charset="-128"/>
              </a:rPr>
              <a:t>氏名　に変更して提出してください</a:t>
            </a:r>
            <a:endParaRPr lang="en-US" altLang="ja-JP" sz="1400" dirty="0">
              <a:latin typeface="Noto Sans JP" panose="020B0200000000000000" pitchFamily="50" charset="-128"/>
              <a:ea typeface="Noto Sans JP" panose="020B0200000000000000" pitchFamily="50" charset="-128"/>
            </a:endParaRPr>
          </a:p>
          <a:p>
            <a:pPr marL="358775" indent="-358775">
              <a:lnSpc>
                <a:spcPct val="100000"/>
              </a:lnSpc>
              <a:buFont typeface="Wingdings" panose="05000000000000000000" pitchFamily="2" charset="2"/>
              <a:buChar char="l"/>
            </a:pPr>
            <a:r>
              <a:rPr lang="en-US" altLang="ja-JP" sz="1400" dirty="0">
                <a:latin typeface="Noto Sans JP" panose="020B0200000000000000" pitchFamily="50" charset="-128"/>
                <a:ea typeface="Noto Sans JP" panose="020B0200000000000000" pitchFamily="50" charset="-128"/>
              </a:rPr>
              <a:t>PDF </a:t>
            </a:r>
            <a:r>
              <a:rPr lang="ja-JP" altLang="en-US" sz="1400" dirty="0">
                <a:latin typeface="Noto Sans JP" panose="020B0200000000000000" pitchFamily="50" charset="-128"/>
                <a:ea typeface="Noto Sans JP" panose="020B0200000000000000" pitchFamily="50" charset="-128"/>
              </a:rPr>
              <a:t>形式に変換し、各ファイルサイズは </a:t>
            </a:r>
            <a:r>
              <a:rPr lang="en-US" altLang="ja-JP" sz="1400" dirty="0">
                <a:latin typeface="Noto Sans JP" panose="020B0200000000000000" pitchFamily="50" charset="-128"/>
                <a:ea typeface="Noto Sans JP" panose="020B0200000000000000" pitchFamily="50" charset="-128"/>
              </a:rPr>
              <a:t>30MB </a:t>
            </a:r>
            <a:r>
              <a:rPr lang="ja-JP" altLang="en-US" sz="1400" dirty="0">
                <a:latin typeface="Noto Sans JP" panose="020B0200000000000000" pitchFamily="50" charset="-128"/>
                <a:ea typeface="Noto Sans JP" panose="020B0200000000000000" pitchFamily="50" charset="-128"/>
              </a:rPr>
              <a:t>以下としてください。​</a:t>
            </a:r>
            <a:endParaRPr lang="en-US" altLang="ja-JP" sz="1400" dirty="0">
              <a:latin typeface="Noto Sans JP" panose="020B0200000000000000" pitchFamily="50" charset="-128"/>
              <a:ea typeface="Noto Sans JP" panose="020B0200000000000000" pitchFamily="50" charset="-128"/>
            </a:endParaRPr>
          </a:p>
          <a:p>
            <a:pPr marL="358775" indent="-358775">
              <a:lnSpc>
                <a:spcPct val="100000"/>
              </a:lnSpc>
              <a:buFont typeface="Wingdings" panose="05000000000000000000" pitchFamily="2" charset="2"/>
              <a:buChar char="l"/>
            </a:pPr>
            <a:r>
              <a:rPr lang="ja-JP" altLang="en-US" sz="1400" dirty="0">
                <a:latin typeface="Noto Sans JP" panose="020B0200000000000000" pitchFamily="50" charset="-128"/>
                <a:ea typeface="Noto Sans JP" panose="020B0200000000000000" pitchFamily="50" charset="-128"/>
              </a:rPr>
              <a:t>エントリー完了後、事務局から書類の不備等について連絡させていただく場合がありますので、速やかに対応ください。 ​</a:t>
            </a:r>
            <a:endParaRPr lang="en-US" altLang="ja-JP" sz="1400" dirty="0">
              <a:latin typeface="Noto Sans JP" panose="020B0200000000000000" pitchFamily="50" charset="-128"/>
              <a:ea typeface="Noto Sans JP" panose="020B0200000000000000" pitchFamily="50" charset="-128"/>
            </a:endParaRPr>
          </a:p>
        </p:txBody>
      </p:sp>
      <p:pic>
        <p:nvPicPr>
          <p:cNvPr id="3" name="図 2" descr="ロゴ が含まれている画像&#10;&#10;自動的に生成された説明">
            <a:extLst>
              <a:ext uri="{FF2B5EF4-FFF2-40B4-BE49-F238E27FC236}">
                <a16:creationId xmlns:a16="http://schemas.microsoft.com/office/drawing/2014/main" id="{54B68F6F-36D3-2D7A-5EBC-A03DD9CF2CB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93438" y="107427"/>
            <a:ext cx="1577117" cy="778870"/>
          </a:xfrm>
          <a:prstGeom prst="rect">
            <a:avLst/>
          </a:prstGeom>
        </p:spPr>
      </p:pic>
      <p:sp>
        <p:nvSpPr>
          <p:cNvPr id="5" name="テキスト ボックス 4">
            <a:extLst>
              <a:ext uri="{FF2B5EF4-FFF2-40B4-BE49-F238E27FC236}">
                <a16:creationId xmlns:a16="http://schemas.microsoft.com/office/drawing/2014/main" id="{F8936006-DE0B-76BA-7BBF-86517FD1EE86}"/>
              </a:ext>
            </a:extLst>
          </p:cNvPr>
          <p:cNvSpPr txBox="1"/>
          <p:nvPr/>
        </p:nvSpPr>
        <p:spPr>
          <a:xfrm>
            <a:off x="1039586" y="6227353"/>
            <a:ext cx="10112828" cy="523220"/>
          </a:xfrm>
          <a:prstGeom prst="rect">
            <a:avLst/>
          </a:prstGeom>
          <a:noFill/>
        </p:spPr>
        <p:txBody>
          <a:bodyPr wrap="square">
            <a:spAutoFit/>
          </a:bodyPr>
          <a:lstStyle/>
          <a:p>
            <a:pPr algn="ctr">
              <a:lnSpc>
                <a:spcPct val="100000"/>
              </a:lnSpc>
            </a:pPr>
            <a:r>
              <a:rPr lang="ja-JP" altLang="en-US" sz="2800" b="1" dirty="0">
                <a:solidFill>
                  <a:srgbClr val="FF0000"/>
                </a:solidFill>
                <a:latin typeface="Noto Sans JP Black" panose="020B0200000000000000" pitchFamily="50" charset="-128"/>
                <a:ea typeface="Noto Sans JP Black" panose="020B0200000000000000" pitchFamily="50" charset="-128"/>
              </a:rPr>
              <a:t>あなたの「想い」を</a:t>
            </a:r>
            <a:r>
              <a:rPr lang="en-US" altLang="ja-JP" sz="2800" b="1" dirty="0">
                <a:solidFill>
                  <a:srgbClr val="FF0000"/>
                </a:solidFill>
                <a:latin typeface="Noto Sans JP Black" panose="020B0200000000000000" pitchFamily="50" charset="-128"/>
                <a:ea typeface="Noto Sans JP Black" panose="020B0200000000000000" pitchFamily="50" charset="-128"/>
              </a:rPr>
              <a:t>『</a:t>
            </a:r>
            <a:r>
              <a:rPr lang="ja-JP" altLang="en-US" sz="2800" b="1" dirty="0">
                <a:solidFill>
                  <a:srgbClr val="FF0000"/>
                </a:solidFill>
                <a:latin typeface="Noto Sans JP Black" panose="020B0200000000000000" pitchFamily="50" charset="-128"/>
                <a:ea typeface="Noto Sans JP Black" panose="020B0200000000000000" pitchFamily="50" charset="-128"/>
              </a:rPr>
              <a:t>アイディア</a:t>
            </a:r>
            <a:r>
              <a:rPr lang="en-US" altLang="ja-JP" sz="2800" b="1" dirty="0">
                <a:solidFill>
                  <a:srgbClr val="FF0000"/>
                </a:solidFill>
                <a:latin typeface="Noto Sans JP Black" panose="020B0200000000000000" pitchFamily="50" charset="-128"/>
                <a:ea typeface="Noto Sans JP Black" panose="020B0200000000000000" pitchFamily="50" charset="-128"/>
              </a:rPr>
              <a:t>』</a:t>
            </a:r>
            <a:r>
              <a:rPr lang="ja-JP" altLang="en-US" sz="2800" b="1" dirty="0">
                <a:solidFill>
                  <a:srgbClr val="FF0000"/>
                </a:solidFill>
                <a:latin typeface="Noto Sans JP Black" panose="020B0200000000000000" pitchFamily="50" charset="-128"/>
                <a:ea typeface="Noto Sans JP Black" panose="020B0200000000000000" pitchFamily="50" charset="-128"/>
              </a:rPr>
              <a:t>にしてご応募ください！　</a:t>
            </a:r>
            <a:endParaRPr lang="en-US" altLang="ja-JP" sz="2800" b="1" dirty="0">
              <a:solidFill>
                <a:srgbClr val="FF0000"/>
              </a:solidFill>
              <a:latin typeface="Noto Sans JP Black" panose="020B0200000000000000" pitchFamily="50" charset="-128"/>
              <a:ea typeface="Noto Sans JP Black" panose="020B0200000000000000" pitchFamily="50" charset="-128"/>
            </a:endParaRPr>
          </a:p>
        </p:txBody>
      </p:sp>
      <p:sp>
        <p:nvSpPr>
          <p:cNvPr id="4" name="テキスト ボックス 3">
            <a:extLst>
              <a:ext uri="{FF2B5EF4-FFF2-40B4-BE49-F238E27FC236}">
                <a16:creationId xmlns:a16="http://schemas.microsoft.com/office/drawing/2014/main" id="{AA03F396-FE45-2573-471F-5C301FC66C4A}"/>
              </a:ext>
            </a:extLst>
          </p:cNvPr>
          <p:cNvSpPr txBox="1"/>
          <p:nvPr/>
        </p:nvSpPr>
        <p:spPr>
          <a:xfrm>
            <a:off x="2850118" y="886297"/>
            <a:ext cx="6187440" cy="602899"/>
          </a:xfrm>
          <a:prstGeom prst="rect">
            <a:avLst/>
          </a:prstGeom>
          <a:noFill/>
        </p:spPr>
        <p:txBody>
          <a:bodyPr wrap="none" rtlCol="0">
            <a:noAutofit/>
          </a:bodyPr>
          <a:lstStyle/>
          <a:p>
            <a:pPr algn="ctr"/>
            <a:r>
              <a:rPr lang="ja-JP" altLang="en-US" dirty="0">
                <a:latin typeface="Noto Sans JP" panose="020B0200000000000000" pitchFamily="50" charset="-128"/>
                <a:ea typeface="Noto Sans JP" panose="020B0200000000000000" pitchFamily="50" charset="-128"/>
              </a:rPr>
              <a:t>本表紙を除く１ページ（図を添付する場合は２ページ）</a:t>
            </a:r>
            <a:endParaRPr lang="en-US" altLang="ja-JP" dirty="0">
              <a:latin typeface="Noto Sans JP" panose="020B0200000000000000" pitchFamily="50" charset="-128"/>
              <a:ea typeface="Noto Sans JP" panose="020B0200000000000000" pitchFamily="50" charset="-128"/>
            </a:endParaRPr>
          </a:p>
          <a:p>
            <a:pPr algn="ctr"/>
            <a:r>
              <a:rPr lang="ja-JP" altLang="en-US" sz="2000" u="sng" dirty="0">
                <a:latin typeface="Noto Sans JP" panose="020B0200000000000000" pitchFamily="50" charset="-128"/>
                <a:ea typeface="Noto Sans JP" panose="020B0200000000000000" pitchFamily="50" charset="-128"/>
              </a:rPr>
              <a:t>＜記入方法＞と＜記入に関する注意＞をご一読の上、ご記入ください。</a:t>
            </a:r>
            <a:endParaRPr lang="en-US" altLang="ja-JP" sz="2000" u="sng" dirty="0">
              <a:latin typeface="Noto Sans JP" panose="020B0200000000000000" pitchFamily="50" charset="-128"/>
              <a:ea typeface="Noto Sans JP" panose="020B0200000000000000" pitchFamily="50" charset="-128"/>
            </a:endParaRPr>
          </a:p>
          <a:p>
            <a:pPr algn="l"/>
            <a:endParaRPr kumimoji="1" lang="ja-JP" altLang="en-US" dirty="0">
              <a:latin typeface="Noto Sans JP" panose="020B0200000000000000" pitchFamily="50" charset="-128"/>
              <a:ea typeface="Noto Sans JP" panose="020B0200000000000000" pitchFamily="50" charset="-128"/>
            </a:endParaRPr>
          </a:p>
        </p:txBody>
      </p:sp>
      <p:sp>
        <p:nvSpPr>
          <p:cNvPr id="6" name="タイトル 1">
            <a:extLst>
              <a:ext uri="{FF2B5EF4-FFF2-40B4-BE49-F238E27FC236}">
                <a16:creationId xmlns:a16="http://schemas.microsoft.com/office/drawing/2014/main" id="{2457FCEC-A1C1-56C6-F8E9-4B09489E8435}"/>
              </a:ext>
            </a:extLst>
          </p:cNvPr>
          <p:cNvSpPr txBox="1">
            <a:spLocks/>
          </p:cNvSpPr>
          <p:nvPr/>
        </p:nvSpPr>
        <p:spPr>
          <a:xfrm>
            <a:off x="192166" y="3366566"/>
            <a:ext cx="11807665" cy="2332037"/>
          </a:xfrm>
          <a:prstGeom prst="rect">
            <a:avLst/>
          </a:prstGeom>
          <a:ln>
            <a:solidFill>
              <a:schemeClr val="tx1"/>
            </a:solidFill>
            <a:prstDash val="solid"/>
          </a:ln>
        </p:spPr>
        <p:txBody>
          <a:bodyPr vert="horz" lIns="252000" tIns="45720" rIns="0" bIns="45720" rtlCol="0" anchor="ctr">
            <a:noAutofit/>
          </a:bodyPr>
          <a:lstStyle>
            <a:lvl1pPr algn="l" defTabSz="914400" rtl="0" eaLnBrk="1" latinLnBrk="0" hangingPunct="1">
              <a:lnSpc>
                <a:spcPct val="90000"/>
              </a:lnSpc>
              <a:spcBef>
                <a:spcPct val="0"/>
              </a:spcBef>
              <a:buNone/>
              <a:defRPr kumimoji="1" sz="2000" kern="1200">
                <a:solidFill>
                  <a:schemeClr val="tx1"/>
                </a:solidFill>
                <a:latin typeface="Yu Gothic" panose="020B0400000000000000" pitchFamily="34" charset="-128"/>
                <a:ea typeface="Yu Gothic" panose="020B0400000000000000" pitchFamily="34" charset="-128"/>
                <a:cs typeface="+mj-cs"/>
              </a:defRPr>
            </a:lvl1pPr>
          </a:lstStyle>
          <a:p>
            <a:pPr algn="ctr">
              <a:lnSpc>
                <a:spcPct val="100000"/>
              </a:lnSpc>
            </a:pPr>
            <a:r>
              <a:rPr lang="en-US" altLang="ja-JP" sz="1400" dirty="0">
                <a:solidFill>
                  <a:srgbClr val="FF0000"/>
                </a:solidFill>
                <a:latin typeface="Noto Sans JP" panose="020B0200000000000000" pitchFamily="50" charset="-128"/>
                <a:ea typeface="Noto Sans JP" panose="020B0200000000000000" pitchFamily="50" charset="-128"/>
              </a:rPr>
              <a:t>&lt;</a:t>
            </a:r>
            <a:r>
              <a:rPr lang="ja-JP" altLang="en-US" sz="1400" dirty="0">
                <a:solidFill>
                  <a:srgbClr val="FF0000"/>
                </a:solidFill>
                <a:latin typeface="Noto Sans JP" panose="020B0200000000000000" pitchFamily="50" charset="-128"/>
                <a:ea typeface="Noto Sans JP" panose="020B0200000000000000" pitchFamily="50" charset="-128"/>
              </a:rPr>
              <a:t>記入に関する注意＞</a:t>
            </a:r>
            <a:r>
              <a:rPr lang="en-US" altLang="ja-JP" sz="1400" dirty="0">
                <a:latin typeface="Noto Sans JP" panose="020B0200000000000000" pitchFamily="50" charset="-128"/>
                <a:ea typeface="Noto Sans JP" panose="020B0200000000000000" pitchFamily="50" charset="-128"/>
              </a:rPr>
              <a:t>	</a:t>
            </a:r>
          </a:p>
          <a:p>
            <a:pPr marL="342900" indent="-342900" fontAlgn="base">
              <a:lnSpc>
                <a:spcPct val="100000"/>
              </a:lnSpc>
              <a:buFont typeface="Wingdings" panose="05000000000000000000" pitchFamily="2" charset="2"/>
              <a:buChar char="l"/>
            </a:pPr>
            <a:r>
              <a:rPr lang="ja-JP" altLang="en-US" sz="1400" dirty="0">
                <a:latin typeface="Noto Sans JP" panose="020B0200000000000000" pitchFamily="50" charset="-128"/>
                <a:ea typeface="Noto Sans JP" panose="020B0200000000000000" pitchFamily="50" charset="-128"/>
              </a:rPr>
              <a:t>審査員は、専門領域“外”の方となります。専門分野に詳しく無い方でも理解できるよう、出来るだけ簡潔にご記入頂くようご配慮ください。　</a:t>
            </a:r>
            <a:endParaRPr lang="en-US" altLang="ja-JP" sz="1400" b="0" i="0" u="none" strike="noStrike" dirty="0">
              <a:solidFill>
                <a:srgbClr val="000000"/>
              </a:solidFill>
              <a:effectLst/>
              <a:latin typeface="Noto Sans JP" panose="020B0200000000000000" pitchFamily="50" charset="-128"/>
              <a:ea typeface="Noto Sans JP" panose="020B0200000000000000" pitchFamily="50" charset="-128"/>
            </a:endParaRPr>
          </a:p>
          <a:p>
            <a:pPr marL="342900" indent="-342900" algn="l" fontAlgn="base">
              <a:lnSpc>
                <a:spcPct val="100000"/>
              </a:lnSpc>
              <a:buFont typeface="Wingdings" panose="05000000000000000000" pitchFamily="2" charset="2"/>
              <a:buChar char="l"/>
            </a:pPr>
            <a:r>
              <a:rPr lang="ja-JP" altLang="en-US" sz="1400" b="0" i="0" u="none" strike="noStrike" dirty="0">
                <a:solidFill>
                  <a:srgbClr val="000000"/>
                </a:solidFill>
                <a:effectLst/>
                <a:latin typeface="Noto Sans JP" panose="020B0200000000000000" pitchFamily="50" charset="-128"/>
                <a:ea typeface="Noto Sans JP" panose="020B0200000000000000" pitchFamily="50" charset="-128"/>
              </a:rPr>
              <a:t>応募書類ならびに動画には未発表の重要な情報（特に特許取得または論文発表に必要なもの）は記載しないでください</a:t>
            </a:r>
            <a:endParaRPr lang="en-US" altLang="ja-JP" sz="1400" dirty="0">
              <a:solidFill>
                <a:srgbClr val="000000"/>
              </a:solidFill>
              <a:latin typeface="Noto Sans JP" panose="020B0200000000000000" pitchFamily="50" charset="-128"/>
              <a:ea typeface="Noto Sans JP" panose="020B0200000000000000" pitchFamily="50" charset="-128"/>
            </a:endParaRPr>
          </a:p>
          <a:p>
            <a:pPr marL="342900" indent="-342900" algn="l" fontAlgn="base">
              <a:lnSpc>
                <a:spcPct val="100000"/>
              </a:lnSpc>
              <a:buFont typeface="Wingdings" panose="05000000000000000000" pitchFamily="2" charset="2"/>
              <a:buChar char="l"/>
            </a:pPr>
            <a:r>
              <a:rPr lang="ja-JP" altLang="ja-JP" sz="1400" dirty="0">
                <a:effectLst/>
                <a:latin typeface="Noto Sans JP" panose="020B0200000000000000" pitchFamily="50" charset="-128"/>
                <a:ea typeface="Noto Sans JP" panose="020B0200000000000000" pitchFamily="50" charset="-128"/>
              </a:rPr>
              <a:t>知財の可能性がある場合は（</a:t>
            </a:r>
            <a:r>
              <a:rPr lang="ja-JP" altLang="en-US" sz="1400" dirty="0">
                <a:effectLst/>
                <a:latin typeface="Noto Sans JP" panose="020B0200000000000000" pitchFamily="50" charset="-128"/>
                <a:ea typeface="Noto Sans JP" panose="020B0200000000000000" pitchFamily="50" charset="-128"/>
              </a:rPr>
              <a:t>既に試作品</a:t>
            </a:r>
            <a:r>
              <a:rPr lang="ja-JP" altLang="ja-JP" sz="1400" dirty="0">
                <a:effectLst/>
                <a:latin typeface="Noto Sans JP" panose="020B0200000000000000" pitchFamily="50" charset="-128"/>
                <a:ea typeface="Noto Sans JP" panose="020B0200000000000000" pitchFamily="50" charset="-128"/>
              </a:rPr>
              <a:t>を作り始めている場合等）、</a:t>
            </a:r>
            <a:r>
              <a:rPr lang="ja-JP" altLang="en-US" sz="1400" dirty="0">
                <a:effectLst/>
                <a:latin typeface="Noto Sans JP" panose="020B0200000000000000" pitchFamily="50" charset="-128"/>
                <a:ea typeface="Noto Sans JP" panose="020B0200000000000000" pitchFamily="50" charset="-128"/>
              </a:rPr>
              <a:t>エントリー前に事務局</a:t>
            </a:r>
            <a:r>
              <a:rPr lang="ja-JP" altLang="ja-JP" sz="1400" dirty="0">
                <a:effectLst/>
                <a:latin typeface="Noto Sans JP" panose="020B0200000000000000" pitchFamily="50" charset="-128"/>
                <a:ea typeface="Noto Sans JP" panose="020B0200000000000000" pitchFamily="50" charset="-128"/>
              </a:rPr>
              <a:t>に相談してください</a:t>
            </a:r>
            <a:endParaRPr lang="en-US" altLang="ja-JP" sz="1400" dirty="0">
              <a:solidFill>
                <a:srgbClr val="000000"/>
              </a:solidFill>
              <a:latin typeface="Noto Sans JP" panose="020B0200000000000000" pitchFamily="50" charset="-128"/>
              <a:ea typeface="Noto Sans JP" panose="020B0200000000000000" pitchFamily="50" charset="-128"/>
            </a:endParaRPr>
          </a:p>
          <a:p>
            <a:pPr marL="342900" indent="-342900" algn="l" fontAlgn="base">
              <a:lnSpc>
                <a:spcPct val="100000"/>
              </a:lnSpc>
              <a:buFont typeface="Wingdings" panose="05000000000000000000" pitchFamily="2" charset="2"/>
              <a:buChar char="l"/>
            </a:pPr>
            <a:r>
              <a:rPr lang="ja-JP" altLang="en-US" sz="1400" b="0" i="0" u="none" strike="noStrike" dirty="0">
                <a:solidFill>
                  <a:srgbClr val="000000"/>
                </a:solidFill>
                <a:effectLst/>
                <a:latin typeface="Noto Sans JP" panose="020B0200000000000000" pitchFamily="50" charset="-128"/>
                <a:ea typeface="Noto Sans JP" panose="020B0200000000000000" pitchFamily="50" charset="-128"/>
              </a:rPr>
              <a:t>提案内容は、提案者または共同提案者独自のものに限り、他者のアイデア等の流用ではないことを確認してください</a:t>
            </a:r>
            <a:endParaRPr lang="en-US" altLang="ja-JP" sz="1400" b="0" i="0" u="none" strike="noStrike" dirty="0">
              <a:solidFill>
                <a:srgbClr val="000000"/>
              </a:solidFill>
              <a:effectLst/>
              <a:latin typeface="Noto Sans JP" panose="020B0200000000000000" pitchFamily="50" charset="-128"/>
              <a:ea typeface="Noto Sans JP" panose="020B0200000000000000" pitchFamily="50" charset="-128"/>
            </a:endParaRPr>
          </a:p>
          <a:p>
            <a:pPr marL="342900" indent="-342900" algn="l" fontAlgn="base">
              <a:lnSpc>
                <a:spcPct val="100000"/>
              </a:lnSpc>
              <a:buFont typeface="Wingdings" panose="05000000000000000000" pitchFamily="2" charset="2"/>
              <a:buChar char="l"/>
            </a:pPr>
            <a:r>
              <a:rPr lang="ja-JP" altLang="en-US" sz="1400" b="0" i="0" u="none" strike="noStrike" dirty="0">
                <a:solidFill>
                  <a:srgbClr val="000000"/>
                </a:solidFill>
                <a:effectLst/>
                <a:latin typeface="Noto Sans JP" panose="020B0200000000000000" pitchFamily="50" charset="-128"/>
                <a:ea typeface="Noto Sans JP" panose="020B0200000000000000" pitchFamily="50" charset="-128"/>
              </a:rPr>
              <a:t>提案内容とコンフリクトが生じる基金や助成、ファンド、団体、企業ほかに提出されていないものに限ります</a:t>
            </a:r>
            <a:endParaRPr lang="en-US" altLang="ja-JP" sz="1400" b="0" i="0" u="none" strike="noStrike" dirty="0">
              <a:solidFill>
                <a:srgbClr val="000000"/>
              </a:solidFill>
              <a:effectLst/>
              <a:latin typeface="Noto Sans JP" panose="020B0200000000000000" pitchFamily="50" charset="-128"/>
              <a:ea typeface="Noto Sans JP" panose="020B0200000000000000" pitchFamily="50" charset="-128"/>
            </a:endParaRPr>
          </a:p>
          <a:p>
            <a:pPr marL="342900" indent="-342900" algn="l" fontAlgn="base">
              <a:lnSpc>
                <a:spcPct val="100000"/>
              </a:lnSpc>
              <a:buFont typeface="Wingdings" panose="05000000000000000000" pitchFamily="2" charset="2"/>
              <a:buChar char="l"/>
            </a:pPr>
            <a:r>
              <a:rPr lang="ja-JP" altLang="en-US" sz="1400" b="0" i="0" u="none" strike="noStrike" dirty="0">
                <a:solidFill>
                  <a:srgbClr val="000000"/>
                </a:solidFill>
                <a:effectLst/>
                <a:latin typeface="Noto Sans JP" panose="020B0200000000000000" pitchFamily="50" charset="-128"/>
                <a:ea typeface="Noto Sans JP" panose="020B0200000000000000" pitchFamily="50" charset="-128"/>
              </a:rPr>
              <a:t>本試行支援費を用いて行う研究や検証は学内で実施してください</a:t>
            </a:r>
            <a:endParaRPr lang="en-US" altLang="ja-JP" sz="1400" b="0" i="0" u="none" strike="noStrike" dirty="0">
              <a:solidFill>
                <a:srgbClr val="000000"/>
              </a:solidFill>
              <a:effectLst/>
              <a:latin typeface="Noto Sans JP" panose="020B0200000000000000" pitchFamily="50" charset="-128"/>
              <a:ea typeface="Noto Sans JP" panose="020B0200000000000000" pitchFamily="50" charset="-128"/>
            </a:endParaRPr>
          </a:p>
          <a:p>
            <a:pPr marL="342900" indent="-342900" algn="l" fontAlgn="base">
              <a:lnSpc>
                <a:spcPct val="100000"/>
              </a:lnSpc>
              <a:buFont typeface="Wingdings" panose="05000000000000000000" pitchFamily="2" charset="2"/>
              <a:buChar char="l"/>
            </a:pPr>
            <a:r>
              <a:rPr lang="ja-JP" altLang="en-US" sz="1400" b="0" i="0" u="none" strike="noStrike" dirty="0">
                <a:solidFill>
                  <a:srgbClr val="000000"/>
                </a:solidFill>
                <a:effectLst/>
                <a:latin typeface="Noto Sans JP" panose="020B0200000000000000" pitchFamily="50" charset="-128"/>
                <a:ea typeface="Noto Sans JP" panose="020B0200000000000000" pitchFamily="50" charset="-128"/>
              </a:rPr>
              <a:t>提案内容により、倫理委員会をはじめとする各種委員会への申請・届出を依頼することがあります</a:t>
            </a:r>
            <a:endParaRPr lang="en-US" altLang="ja-JP" sz="1400" b="0" i="0" u="none" strike="noStrike" dirty="0">
              <a:solidFill>
                <a:srgbClr val="000000"/>
              </a:solidFill>
              <a:effectLst/>
              <a:latin typeface="Noto Sans JP" panose="020B0200000000000000" pitchFamily="50" charset="-128"/>
              <a:ea typeface="Noto Sans JP" panose="020B0200000000000000" pitchFamily="50" charset="-128"/>
            </a:endParaRPr>
          </a:p>
          <a:p>
            <a:pPr marL="342900" indent="-342900" algn="l" fontAlgn="base">
              <a:lnSpc>
                <a:spcPct val="100000"/>
              </a:lnSpc>
              <a:buFont typeface="Wingdings" panose="05000000000000000000" pitchFamily="2" charset="2"/>
              <a:buChar char="l"/>
            </a:pPr>
            <a:r>
              <a:rPr lang="ja-JP" altLang="en-US" sz="1400" b="1" i="0" u="sng" strike="noStrike" dirty="0">
                <a:solidFill>
                  <a:srgbClr val="FF0000"/>
                </a:solidFill>
                <a:effectLst/>
                <a:latin typeface="Noto Sans JP" panose="020B0200000000000000" pitchFamily="50" charset="-128"/>
                <a:ea typeface="Noto Sans JP" panose="020B0200000000000000" pitchFamily="50" charset="-128"/>
              </a:rPr>
              <a:t>企業と共同研究を開始しているものは対象外とします</a:t>
            </a:r>
            <a:endParaRPr lang="en-US" altLang="ja-JP" sz="1400" b="1" i="0" u="sng" strike="noStrike" dirty="0">
              <a:solidFill>
                <a:srgbClr val="FF0000"/>
              </a:solidFill>
              <a:effectLst/>
              <a:latin typeface="Noto Sans JP" panose="020B0200000000000000" pitchFamily="50" charset="-128"/>
              <a:ea typeface="Noto Sans JP" panose="020B0200000000000000" pitchFamily="50" charset="-128"/>
            </a:endParaRPr>
          </a:p>
        </p:txBody>
      </p:sp>
      <p:sp>
        <p:nvSpPr>
          <p:cNvPr id="9" name="テキスト ボックス 7">
            <a:extLst>
              <a:ext uri="{FF2B5EF4-FFF2-40B4-BE49-F238E27FC236}">
                <a16:creationId xmlns:a16="http://schemas.microsoft.com/office/drawing/2014/main" id="{7BC5929F-2552-A206-51EA-84A2146302EE}"/>
              </a:ext>
            </a:extLst>
          </p:cNvPr>
          <p:cNvSpPr txBox="1"/>
          <p:nvPr/>
        </p:nvSpPr>
        <p:spPr>
          <a:xfrm>
            <a:off x="262890" y="5698604"/>
            <a:ext cx="11666220" cy="584775"/>
          </a:xfrm>
          <a:prstGeom prst="rect">
            <a:avLst/>
          </a:prstGeom>
          <a:noFill/>
        </p:spPr>
        <p:txBody>
          <a:bodyPr wrap="square" lIns="91440" tIns="45720" rIns="91440" bIns="4572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448945" indent="-448945" algn="ctr">
              <a:buFont typeface="Wingdings" panose="05000000000000000000" pitchFamily="2" charset="2"/>
              <a:buChar char="u"/>
            </a:pPr>
            <a:r>
              <a:rPr lang="ja-JP" altLang="en-US" sz="1600" b="1">
                <a:latin typeface="Noto Sans JP" panose="020B0200000000000000" pitchFamily="50" charset="-128"/>
                <a:ea typeface="Noto Sans JP"/>
              </a:rPr>
              <a:t>その他ご質問は＜ギャップファンド事務局　</a:t>
            </a:r>
            <a:r>
              <a:rPr lang="en-US" altLang="ja-JP" sz="1600" b="1" dirty="0">
                <a:latin typeface="Noto Sans JP" panose="020B0200000000000000" pitchFamily="50" charset="-128"/>
                <a:ea typeface="Noto Sans JP"/>
                <a:hlinkClick r:id="rId3"/>
              </a:rPr>
              <a:t>openinnovation.tlo@tmd.ac.jp</a:t>
            </a:r>
            <a:r>
              <a:rPr lang="ja-JP" altLang="en-US" sz="1600" b="1" dirty="0">
                <a:latin typeface="Noto Sans JP" panose="020B0200000000000000" pitchFamily="50" charset="-128"/>
                <a:ea typeface="Noto Sans JP"/>
                <a:hlinkClick r:id="rId3"/>
              </a:rPr>
              <a:t>＞</a:t>
            </a:r>
            <a:r>
              <a:rPr lang="ja-JP" altLang="en-US" sz="1600" b="1">
                <a:latin typeface="Noto Sans JP" panose="020B0200000000000000" pitchFamily="50" charset="-128"/>
                <a:ea typeface="Noto Sans JP"/>
              </a:rPr>
              <a:t>　もしくは</a:t>
            </a:r>
            <a:endParaRPr lang="en-US" altLang="ja-JP" sz="1600" b="1">
              <a:latin typeface="Noto Sans JP" panose="020B0200000000000000" pitchFamily="50" charset="-128"/>
              <a:ea typeface="Noto Sans JP"/>
            </a:endParaRPr>
          </a:p>
          <a:p>
            <a:pPr algn="ctr"/>
            <a:r>
              <a:rPr lang="ja-JP" sz="1600" b="1">
                <a:ea typeface="Noto Sans JP"/>
                <a:cs typeface="+mn-lt"/>
              </a:rPr>
              <a:t>Slack</a:t>
            </a:r>
            <a:r>
              <a:rPr lang="ja-JP" sz="1600" b="1" dirty="0">
                <a:ea typeface="Noto Sans JP"/>
                <a:cs typeface="+mn-lt"/>
                <a:hlinkClick r:id="rId4"/>
              </a:rPr>
              <a:t>「問い合わせ窓口」</a:t>
            </a:r>
            <a:r>
              <a:rPr lang="ja-JP" sz="1600" b="1">
                <a:ea typeface="Noto Sans JP"/>
                <a:cs typeface="+mn-lt"/>
              </a:rPr>
              <a:t>まで</a:t>
            </a:r>
            <a:r>
              <a:rPr lang="ja-JP" altLang="en-US" sz="1600" b="1">
                <a:ea typeface="Noto Sans JP"/>
                <a:cs typeface="+mn-lt"/>
              </a:rPr>
              <a:t>ご連絡ください</a:t>
            </a:r>
            <a:endParaRPr lang="ja-JP" sz="1600" b="1">
              <a:ea typeface="Noto Sans JP"/>
            </a:endParaRPr>
          </a:p>
        </p:txBody>
      </p:sp>
    </p:spTree>
    <p:extLst>
      <p:ext uri="{BB962C8B-B14F-4D97-AF65-F5344CB8AC3E}">
        <p14:creationId xmlns:p14="http://schemas.microsoft.com/office/powerpoint/2010/main" val="854771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1438C020-7779-A33C-AC42-9ED0C85010CA}"/>
              </a:ext>
            </a:extLst>
          </p:cNvPr>
          <p:cNvSpPr txBox="1">
            <a:spLocks/>
          </p:cNvSpPr>
          <p:nvPr/>
        </p:nvSpPr>
        <p:spPr>
          <a:xfrm>
            <a:off x="0" y="215811"/>
            <a:ext cx="12192000" cy="562102"/>
          </a:xfrm>
          <a:prstGeom prst="rect">
            <a:avLst/>
          </a:prstGeom>
          <a:gradFill flip="none" rotWithShape="1">
            <a:gsLst>
              <a:gs pos="0">
                <a:srgbClr val="FF0066">
                  <a:tint val="66000"/>
                  <a:satMod val="160000"/>
                </a:srgbClr>
              </a:gs>
              <a:gs pos="26000">
                <a:srgbClr val="CFAFE7"/>
              </a:gs>
              <a:gs pos="82249">
                <a:schemeClr val="accent5">
                  <a:lumMod val="40000"/>
                  <a:lumOff val="60000"/>
                </a:schemeClr>
              </a:gs>
              <a:gs pos="54000">
                <a:srgbClr val="FF0066">
                  <a:tint val="23500"/>
                  <a:satMod val="160000"/>
                </a:srgbClr>
              </a:gs>
            </a:gsLst>
            <a:lin ang="0" scaled="1"/>
            <a:tileRect/>
          </a:gra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2000" kern="1200">
                <a:solidFill>
                  <a:schemeClr val="tx1"/>
                </a:solidFill>
                <a:latin typeface="Yu Gothic" panose="020B0400000000000000" pitchFamily="34" charset="-128"/>
                <a:ea typeface="Yu Gothic" panose="020B0400000000000000" pitchFamily="34" charset="-128"/>
                <a:cs typeface="+mj-cs"/>
              </a:defRPr>
            </a:lvl1pPr>
          </a:lstStyle>
          <a:p>
            <a:pPr algn="ctr"/>
            <a:r>
              <a:rPr lang="en-US" altLang="ja-JP" sz="3200" dirty="0">
                <a:latin typeface="Noto Sans JP" panose="020B0200000000000000" pitchFamily="50" charset="-128"/>
                <a:ea typeface="Noto Sans JP" panose="020B0200000000000000" pitchFamily="50" charset="-128"/>
              </a:rPr>
              <a:t>IIC2025 </a:t>
            </a:r>
            <a:r>
              <a:rPr lang="ja-JP" altLang="en-US" sz="3200" dirty="0">
                <a:latin typeface="Noto Sans JP" panose="020B0200000000000000" pitchFamily="50" charset="-128"/>
                <a:ea typeface="Noto Sans JP" panose="020B0200000000000000" pitchFamily="50" charset="-128"/>
              </a:rPr>
              <a:t>エントリーシート</a:t>
            </a:r>
            <a:endParaRPr lang="ja-JP" altLang="en-US" sz="3200" dirty="0">
              <a:latin typeface="BIZ UDPゴシック" panose="020B0400000000000000" pitchFamily="50" charset="-128"/>
              <a:ea typeface="BIZ UDPゴシック" panose="020B0400000000000000" pitchFamily="50" charset="-128"/>
            </a:endParaRPr>
          </a:p>
        </p:txBody>
      </p:sp>
      <p:pic>
        <p:nvPicPr>
          <p:cNvPr id="9" name="図 8" descr="ロゴ が含まれている画像&#10;&#10;自動的に生成された説明">
            <a:extLst>
              <a:ext uri="{FF2B5EF4-FFF2-40B4-BE49-F238E27FC236}">
                <a16:creationId xmlns:a16="http://schemas.microsoft.com/office/drawing/2014/main" id="{A7C3B11E-2649-73CE-F807-FDF7F9937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93438" y="107427"/>
            <a:ext cx="1577117" cy="778870"/>
          </a:xfrm>
          <a:prstGeom prst="rect">
            <a:avLst/>
          </a:prstGeom>
        </p:spPr>
      </p:pic>
      <p:graphicFrame>
        <p:nvGraphicFramePr>
          <p:cNvPr id="10" name="表 9">
            <a:extLst>
              <a:ext uri="{FF2B5EF4-FFF2-40B4-BE49-F238E27FC236}">
                <a16:creationId xmlns:a16="http://schemas.microsoft.com/office/drawing/2014/main" id="{E63A65D8-67B5-4504-95BA-9B6EEC2ED25C}"/>
              </a:ext>
            </a:extLst>
          </p:cNvPr>
          <p:cNvGraphicFramePr>
            <a:graphicFrameLocks noGrp="1"/>
          </p:cNvGraphicFramePr>
          <p:nvPr>
            <p:extLst>
              <p:ext uri="{D42A27DB-BD31-4B8C-83A1-F6EECF244321}">
                <p14:modId xmlns:p14="http://schemas.microsoft.com/office/powerpoint/2010/main" val="3226499522"/>
              </p:ext>
            </p:extLst>
          </p:nvPr>
        </p:nvGraphicFramePr>
        <p:xfrm>
          <a:off x="173621" y="967542"/>
          <a:ext cx="11864050" cy="609180"/>
        </p:xfrm>
        <a:graphic>
          <a:graphicData uri="http://schemas.openxmlformats.org/drawingml/2006/table">
            <a:tbl>
              <a:tblPr>
                <a:tableStyleId>{5940675A-B579-460E-94D1-54222C63F5DA}</a:tableStyleId>
              </a:tblPr>
              <a:tblGrid>
                <a:gridCol w="951794">
                  <a:extLst>
                    <a:ext uri="{9D8B030D-6E8A-4147-A177-3AD203B41FA5}">
                      <a16:colId xmlns:a16="http://schemas.microsoft.com/office/drawing/2014/main" val="580802318"/>
                    </a:ext>
                  </a:extLst>
                </a:gridCol>
                <a:gridCol w="10912256">
                  <a:extLst>
                    <a:ext uri="{9D8B030D-6E8A-4147-A177-3AD203B41FA5}">
                      <a16:colId xmlns:a16="http://schemas.microsoft.com/office/drawing/2014/main" val="3782557075"/>
                    </a:ext>
                  </a:extLst>
                </a:gridCol>
              </a:tblGrid>
              <a:tr h="609180">
                <a:tc>
                  <a:txBody>
                    <a:bodyPr/>
                    <a:lstStyle/>
                    <a:p>
                      <a:r>
                        <a:rPr kumimoji="1" lang="ja-JP" altLang="en-US" sz="1400" b="1" dirty="0">
                          <a:latin typeface="Noto Sans JP" panose="020B0200000000000000" pitchFamily="50" charset="-128"/>
                          <a:ea typeface="Noto Sans JP" panose="020B0200000000000000" pitchFamily="50" charset="-128"/>
                        </a:rPr>
                        <a:t>タイトル</a:t>
                      </a:r>
                    </a:p>
                  </a:txBody>
                  <a:tcPr marL="108000" marR="36000" marT="36000" marB="36000" anchor="ctr">
                    <a:solidFill>
                      <a:srgbClr val="EAEEF6"/>
                    </a:solidFill>
                  </a:tcPr>
                </a:tc>
                <a:tc>
                  <a:txBody>
                    <a:bodyPr/>
                    <a:lstStyle/>
                    <a:p>
                      <a:endParaRPr kumimoji="1" lang="ja-JP" altLang="en-US" sz="1200" dirty="0">
                        <a:latin typeface="Noto Sans JP" panose="020B0200000000000000" pitchFamily="50" charset="-128"/>
                        <a:ea typeface="Noto Sans JP" panose="020B0200000000000000" pitchFamily="50" charset="-128"/>
                      </a:endParaRPr>
                    </a:p>
                  </a:txBody>
                  <a:tcPr marL="108000" marR="36000" marT="36000" marB="36000" anchor="ctr"/>
                </a:tc>
                <a:extLst>
                  <a:ext uri="{0D108BD9-81ED-4DB2-BD59-A6C34878D82A}">
                    <a16:rowId xmlns:a16="http://schemas.microsoft.com/office/drawing/2014/main" val="3971872044"/>
                  </a:ext>
                </a:extLst>
              </a:tr>
            </a:tbl>
          </a:graphicData>
        </a:graphic>
      </p:graphicFrame>
      <p:graphicFrame>
        <p:nvGraphicFramePr>
          <p:cNvPr id="11" name="表 10">
            <a:extLst>
              <a:ext uri="{FF2B5EF4-FFF2-40B4-BE49-F238E27FC236}">
                <a16:creationId xmlns:a16="http://schemas.microsoft.com/office/drawing/2014/main" id="{97B7A2FA-F220-55B1-AC16-63D688E5E523}"/>
              </a:ext>
            </a:extLst>
          </p:cNvPr>
          <p:cNvGraphicFramePr>
            <a:graphicFrameLocks noGrp="1"/>
          </p:cNvGraphicFramePr>
          <p:nvPr>
            <p:extLst>
              <p:ext uri="{D42A27DB-BD31-4B8C-83A1-F6EECF244321}">
                <p14:modId xmlns:p14="http://schemas.microsoft.com/office/powerpoint/2010/main" val="3708273266"/>
              </p:ext>
            </p:extLst>
          </p:nvPr>
        </p:nvGraphicFramePr>
        <p:xfrm>
          <a:off x="173621" y="1657967"/>
          <a:ext cx="11864050" cy="5102340"/>
        </p:xfrm>
        <a:graphic>
          <a:graphicData uri="http://schemas.openxmlformats.org/drawingml/2006/table">
            <a:tbl>
              <a:tblPr>
                <a:tableStyleId>{5940675A-B579-460E-94D1-54222C63F5DA}</a:tableStyleId>
              </a:tblPr>
              <a:tblGrid>
                <a:gridCol w="5533454">
                  <a:extLst>
                    <a:ext uri="{9D8B030D-6E8A-4147-A177-3AD203B41FA5}">
                      <a16:colId xmlns:a16="http://schemas.microsoft.com/office/drawing/2014/main" val="580802318"/>
                    </a:ext>
                  </a:extLst>
                </a:gridCol>
                <a:gridCol w="6330596">
                  <a:extLst>
                    <a:ext uri="{9D8B030D-6E8A-4147-A177-3AD203B41FA5}">
                      <a16:colId xmlns:a16="http://schemas.microsoft.com/office/drawing/2014/main" val="3782557075"/>
                    </a:ext>
                  </a:extLst>
                </a:gridCol>
              </a:tblGrid>
              <a:tr h="5147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latin typeface="Noto Sans JP" panose="020B0200000000000000" pitchFamily="50" charset="-128"/>
                          <a:ea typeface="Noto Sans JP" panose="020B0200000000000000" pitchFamily="50" charset="-128"/>
                        </a:rPr>
                        <a:t>ターゲット</a:t>
                      </a:r>
                      <a:endParaRPr kumimoji="1" lang="en-US" altLang="ja-JP" sz="1200" b="1" dirty="0">
                        <a:latin typeface="Noto Sans JP" panose="020B0200000000000000" pitchFamily="50" charset="-128"/>
                        <a:ea typeface="Noto Sans JP" panose="020B02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Noto Sans JP" panose="020B0200000000000000" pitchFamily="50" charset="-128"/>
                          <a:ea typeface="Noto Sans JP" panose="020B0200000000000000" pitchFamily="50" charset="-128"/>
                        </a:rPr>
                        <a:t>-</a:t>
                      </a:r>
                      <a:r>
                        <a:rPr lang="ja-JP" altLang="en-US" sz="1200" dirty="0">
                          <a:solidFill>
                            <a:schemeClr val="tx1"/>
                          </a:solidFill>
                          <a:latin typeface="Noto Sans JP" panose="020B0200000000000000" pitchFamily="50" charset="-128"/>
                          <a:ea typeface="Noto Sans JP" panose="020B0200000000000000" pitchFamily="50" charset="-128"/>
                        </a:rPr>
                        <a:t>そのビジネスアイディアは誰に向けたものか？</a:t>
                      </a:r>
                      <a:r>
                        <a:rPr lang="en-US" altLang="ja-JP" sz="1200" dirty="0">
                          <a:solidFill>
                            <a:schemeClr val="tx1"/>
                          </a:solidFill>
                          <a:latin typeface="Noto Sans JP" panose="020B0200000000000000" pitchFamily="50" charset="-128"/>
                          <a:ea typeface="Noto Sans JP" panose="020B0200000000000000" pitchFamily="50" charset="-128"/>
                        </a:rPr>
                        <a:t>-</a:t>
                      </a:r>
                    </a:p>
                  </a:txBody>
                  <a:tcPr marL="108000" marR="36000" marT="36000" marB="36000" anchor="ctr">
                    <a:solidFill>
                      <a:srgbClr val="EAEEF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Noto Sans JP" panose="020B0200000000000000" pitchFamily="50" charset="-128"/>
                          <a:ea typeface="Noto Sans JP" panose="020B0200000000000000" pitchFamily="50" charset="-128"/>
                        </a:rPr>
                        <a:t>ソリューション</a:t>
                      </a:r>
                      <a:endParaRPr kumimoji="1" lang="en-US" altLang="ja-JP" sz="1200" b="1" dirty="0">
                        <a:solidFill>
                          <a:schemeClr val="tx1"/>
                        </a:solidFill>
                        <a:latin typeface="Noto Sans JP" panose="020B0200000000000000" pitchFamily="50" charset="-128"/>
                        <a:ea typeface="Noto Sans JP" panose="020B02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solidFill>
                            <a:schemeClr val="tx1"/>
                          </a:solidFill>
                          <a:latin typeface="Noto Sans JP" panose="020B0200000000000000" pitchFamily="50" charset="-128"/>
                          <a:ea typeface="Noto Sans JP" panose="020B0200000000000000" pitchFamily="50" charset="-128"/>
                        </a:rPr>
                        <a:t>-</a:t>
                      </a:r>
                      <a:r>
                        <a:rPr lang="ja-JP" altLang="en-US" sz="1200" dirty="0">
                          <a:solidFill>
                            <a:schemeClr val="tx1"/>
                          </a:solidFill>
                          <a:latin typeface="Noto Sans JP" panose="020B0200000000000000" pitchFamily="50" charset="-128"/>
                          <a:ea typeface="Noto Sans JP" panose="020B0200000000000000" pitchFamily="50" charset="-128"/>
                        </a:rPr>
                        <a:t>ターゲットの課題をどのように解決するのか？その提供価値は？</a:t>
                      </a:r>
                      <a:r>
                        <a:rPr lang="en-US" altLang="ja-JP" sz="1200" dirty="0">
                          <a:solidFill>
                            <a:schemeClr val="tx1"/>
                          </a:solidFill>
                          <a:latin typeface="Noto Sans JP" panose="020B0200000000000000" pitchFamily="50" charset="-128"/>
                          <a:ea typeface="Noto Sans JP" panose="020B0200000000000000" pitchFamily="50" charset="-128"/>
                        </a:rPr>
                        <a:t>-</a:t>
                      </a:r>
                    </a:p>
                  </a:txBody>
                  <a:tcPr marL="108000" marR="36000" marT="36000" marB="36000" anchor="ctr">
                    <a:solidFill>
                      <a:srgbClr val="EAEEF6"/>
                    </a:solidFill>
                  </a:tcPr>
                </a:tc>
                <a:extLst>
                  <a:ext uri="{0D108BD9-81ED-4DB2-BD59-A6C34878D82A}">
                    <a16:rowId xmlns:a16="http://schemas.microsoft.com/office/drawing/2014/main" val="3971872044"/>
                  </a:ext>
                </a:extLst>
              </a:tr>
              <a:tr h="1930378">
                <a:tc>
                  <a:txBody>
                    <a:bodyPr/>
                    <a:lstStyle/>
                    <a:p>
                      <a:endParaRPr kumimoji="1" lang="ja-JP" altLang="en-US" sz="1200" dirty="0">
                        <a:latin typeface="Noto Sans JP" panose="020B0200000000000000" pitchFamily="50" charset="-128"/>
                        <a:ea typeface="Noto Sans JP" panose="020B0200000000000000" pitchFamily="50" charset="-128"/>
                      </a:endParaRPr>
                    </a:p>
                  </a:txBody>
                  <a:tcPr marL="108000" marR="36000" marT="36000" marB="36000" anchor="ctr">
                    <a:noFill/>
                  </a:tcPr>
                </a:tc>
                <a:tc>
                  <a:txBody>
                    <a:bodyPr/>
                    <a:lstStyle/>
                    <a:p>
                      <a:endParaRPr kumimoji="1" lang="ja-JP" altLang="en-US" sz="1200" dirty="0">
                        <a:latin typeface="Noto Sans JP" panose="020B0200000000000000" pitchFamily="50" charset="-128"/>
                        <a:ea typeface="Noto Sans JP" panose="020B0200000000000000" pitchFamily="50" charset="-128"/>
                      </a:endParaRPr>
                    </a:p>
                  </a:txBody>
                  <a:tcPr marL="108000" marR="36000" marT="36000" marB="36000" anchor="ctr"/>
                </a:tc>
                <a:extLst>
                  <a:ext uri="{0D108BD9-81ED-4DB2-BD59-A6C34878D82A}">
                    <a16:rowId xmlns:a16="http://schemas.microsoft.com/office/drawing/2014/main" val="2663290502"/>
                  </a:ext>
                </a:extLst>
              </a:tr>
              <a:tr h="5216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Noto Sans JP" panose="020B0200000000000000" pitchFamily="50" charset="-128"/>
                          <a:ea typeface="Noto Sans JP" panose="020B0200000000000000" pitchFamily="50" charset="-128"/>
                        </a:rPr>
                        <a:t>課題</a:t>
                      </a:r>
                      <a:endParaRPr kumimoji="1" lang="en-US" altLang="ja-JP" sz="1200" b="1" dirty="0">
                        <a:solidFill>
                          <a:schemeClr val="tx1"/>
                        </a:solidFill>
                        <a:latin typeface="Noto Sans JP" panose="020B0200000000000000" pitchFamily="50" charset="-128"/>
                        <a:ea typeface="Noto Sans JP" panose="020B02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Noto Sans JP" panose="020B0200000000000000" pitchFamily="50" charset="-128"/>
                          <a:ea typeface="Noto Sans JP" panose="020B0200000000000000" pitchFamily="50" charset="-128"/>
                        </a:rPr>
                        <a:t>-</a:t>
                      </a:r>
                      <a:r>
                        <a:rPr lang="ja-JP" altLang="en-US" sz="1200" dirty="0">
                          <a:solidFill>
                            <a:schemeClr val="tx1"/>
                          </a:solidFill>
                          <a:latin typeface="Noto Sans JP" panose="020B0200000000000000" pitchFamily="50" charset="-128"/>
                          <a:ea typeface="Noto Sans JP" panose="020B0200000000000000" pitchFamily="50" charset="-128"/>
                        </a:rPr>
                        <a:t>ターゲットが抱える課題は何か？</a:t>
                      </a:r>
                      <a:r>
                        <a:rPr kumimoji="1" lang="en-US" altLang="ja-JP" sz="1200" dirty="0">
                          <a:solidFill>
                            <a:schemeClr val="tx1"/>
                          </a:solidFill>
                          <a:latin typeface="Noto Sans JP" panose="020B0200000000000000" pitchFamily="50" charset="-128"/>
                          <a:ea typeface="Noto Sans JP" panose="020B0200000000000000" pitchFamily="50" charset="-128"/>
                        </a:rPr>
                        <a:t>-</a:t>
                      </a:r>
                    </a:p>
                  </a:txBody>
                  <a:tcPr marL="108000" marR="36000" marT="36000" marB="36000" anchor="ctr">
                    <a:solidFill>
                      <a:srgbClr val="EAEEF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1" dirty="0">
                          <a:solidFill>
                            <a:schemeClr val="tx1"/>
                          </a:solidFill>
                          <a:latin typeface="Noto Sans JP" panose="020B0200000000000000" pitchFamily="50" charset="-128"/>
                          <a:ea typeface="Noto Sans JP" panose="020B0200000000000000" pitchFamily="50" charset="-128"/>
                        </a:rPr>
                        <a:t>パッション</a:t>
                      </a:r>
                      <a:endParaRPr lang="en-US" altLang="ja-JP" sz="1200" b="1" dirty="0">
                        <a:solidFill>
                          <a:schemeClr val="tx1"/>
                        </a:solidFill>
                        <a:latin typeface="Noto Sans JP" panose="020B0200000000000000" pitchFamily="50" charset="-128"/>
                        <a:ea typeface="Noto Sans JP" panose="020B02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solidFill>
                            <a:schemeClr val="tx1"/>
                          </a:solidFill>
                          <a:latin typeface="Noto Sans JP" panose="020B0200000000000000" pitchFamily="50" charset="-128"/>
                          <a:ea typeface="Noto Sans JP" panose="020B0200000000000000" pitchFamily="50" charset="-128"/>
                        </a:rPr>
                        <a:t>-</a:t>
                      </a:r>
                      <a:r>
                        <a:rPr lang="ja-JP" altLang="en-US" sz="1200" dirty="0">
                          <a:solidFill>
                            <a:schemeClr val="tx1"/>
                          </a:solidFill>
                          <a:latin typeface="Noto Sans JP" panose="020B0200000000000000" pitchFamily="50" charset="-128"/>
                          <a:ea typeface="Noto Sans JP" panose="020B0200000000000000" pitchFamily="50" charset="-128"/>
                        </a:rPr>
                        <a:t>そのアイディアに取り組みたい、あなただけのエピソードを記入してください</a:t>
                      </a:r>
                      <a:r>
                        <a:rPr lang="en-US" altLang="ja-JP" sz="1200" dirty="0">
                          <a:solidFill>
                            <a:schemeClr val="tx1"/>
                          </a:solidFill>
                          <a:latin typeface="Noto Sans JP" panose="020B0200000000000000" pitchFamily="50" charset="-128"/>
                          <a:ea typeface="Noto Sans JP" panose="020B0200000000000000" pitchFamily="50" charset="-128"/>
                        </a:rPr>
                        <a:t>-</a:t>
                      </a:r>
                    </a:p>
                  </a:txBody>
                  <a:tcPr marL="108000" marR="36000" marT="36000" marB="36000" anchor="ctr">
                    <a:solidFill>
                      <a:srgbClr val="EAEEF6"/>
                    </a:solidFill>
                  </a:tcPr>
                </a:tc>
                <a:extLst>
                  <a:ext uri="{0D108BD9-81ED-4DB2-BD59-A6C34878D82A}">
                    <a16:rowId xmlns:a16="http://schemas.microsoft.com/office/drawing/2014/main" val="144416114"/>
                  </a:ext>
                </a:extLst>
              </a:tr>
              <a:tr h="2135579">
                <a:tc>
                  <a:txBody>
                    <a:bodyPr/>
                    <a:lstStyle/>
                    <a:p>
                      <a:endParaRPr kumimoji="1" lang="ja-JP" altLang="en-US" sz="1200" dirty="0">
                        <a:latin typeface="Noto Sans JP" panose="020B0200000000000000" pitchFamily="50" charset="-128"/>
                        <a:ea typeface="Noto Sans JP" panose="020B0200000000000000" pitchFamily="50" charset="-128"/>
                      </a:endParaRPr>
                    </a:p>
                  </a:txBody>
                  <a:tcPr marL="108000" marR="36000" marT="36000" marB="36000" anchor="ctr">
                    <a:noFill/>
                  </a:tcPr>
                </a:tc>
                <a:tc>
                  <a:txBody>
                    <a:bodyPr/>
                    <a:lstStyle/>
                    <a:p>
                      <a:endParaRPr kumimoji="1" lang="ja-JP" altLang="en-US" sz="1200" dirty="0">
                        <a:latin typeface="Noto Sans JP" panose="020B0200000000000000" pitchFamily="50" charset="-128"/>
                        <a:ea typeface="Noto Sans JP" panose="020B0200000000000000" pitchFamily="50" charset="-128"/>
                      </a:endParaRPr>
                    </a:p>
                  </a:txBody>
                  <a:tcPr marL="108000" marR="36000" marT="36000" marB="36000" anchor="ctr"/>
                </a:tc>
                <a:extLst>
                  <a:ext uri="{0D108BD9-81ED-4DB2-BD59-A6C34878D82A}">
                    <a16:rowId xmlns:a16="http://schemas.microsoft.com/office/drawing/2014/main" val="2423994404"/>
                  </a:ext>
                </a:extLst>
              </a:tr>
            </a:tbl>
          </a:graphicData>
        </a:graphic>
      </p:graphicFrame>
    </p:spTree>
    <p:extLst>
      <p:ext uri="{BB962C8B-B14F-4D97-AF65-F5344CB8AC3E}">
        <p14:creationId xmlns:p14="http://schemas.microsoft.com/office/powerpoint/2010/main" val="3152517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31A87939-DA40-ADD3-3713-DC9DE5C409E4}"/>
              </a:ext>
            </a:extLst>
          </p:cNvPr>
          <p:cNvSpPr/>
          <p:nvPr/>
        </p:nvSpPr>
        <p:spPr>
          <a:xfrm>
            <a:off x="163975" y="943747"/>
            <a:ext cx="11864050" cy="5710446"/>
          </a:xfrm>
          <a:prstGeom prst="rect">
            <a:avLst/>
          </a:prstGeom>
          <a:solidFill>
            <a:schemeClr val="bg1"/>
          </a:solidFill>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t"/>
          <a:lstStyle/>
          <a:p>
            <a:pPr>
              <a:tabLst>
                <a:tab pos="433388" algn="l"/>
              </a:tabLst>
            </a:pPr>
            <a:r>
              <a:rPr lang="ja-JP" altLang="en-US" sz="1200" dirty="0">
                <a:solidFill>
                  <a:schemeClr val="tx1"/>
                </a:solidFill>
                <a:latin typeface="Noto Sans JP" panose="020B0200000000000000" pitchFamily="50" charset="-128"/>
                <a:ea typeface="Noto Sans JP" panose="020B0200000000000000" pitchFamily="50" charset="-128"/>
              </a:rPr>
              <a:t>図を添付したい場合は、スライド</a:t>
            </a:r>
            <a:r>
              <a:rPr lang="en-US" altLang="ja-JP" sz="1200" dirty="0">
                <a:solidFill>
                  <a:schemeClr val="tx1"/>
                </a:solidFill>
                <a:latin typeface="Noto Sans JP" panose="020B0200000000000000" pitchFamily="50" charset="-128"/>
                <a:ea typeface="Noto Sans JP" panose="020B0200000000000000" pitchFamily="50" charset="-128"/>
              </a:rPr>
              <a:t>1</a:t>
            </a:r>
            <a:r>
              <a:rPr lang="ja-JP" altLang="en-US" sz="1200" dirty="0">
                <a:solidFill>
                  <a:schemeClr val="tx1"/>
                </a:solidFill>
                <a:latin typeface="Noto Sans JP" panose="020B0200000000000000" pitchFamily="50" charset="-128"/>
                <a:ea typeface="Noto Sans JP" panose="020B0200000000000000" pitchFamily="50" charset="-128"/>
              </a:rPr>
              <a:t>枚・枠内に収まるように貼り付けてください</a:t>
            </a:r>
            <a:endParaRPr lang="en-US" altLang="ja-JP" sz="1200" dirty="0">
              <a:solidFill>
                <a:schemeClr val="tx1"/>
              </a:solidFill>
              <a:latin typeface="Noto Sans JP" panose="020B0200000000000000" pitchFamily="50" charset="-128"/>
              <a:ea typeface="Noto Sans JP" panose="020B0200000000000000" pitchFamily="50" charset="-128"/>
            </a:endParaRPr>
          </a:p>
          <a:p>
            <a:pPr>
              <a:tabLst>
                <a:tab pos="433388" algn="l"/>
              </a:tabLst>
            </a:pPr>
            <a:endParaRPr kumimoji="1" lang="ja-JP" altLang="en-US" sz="1200" dirty="0">
              <a:solidFill>
                <a:schemeClr val="tx1"/>
              </a:solidFill>
              <a:latin typeface="Noto Sans JP" panose="020B0200000000000000" pitchFamily="50" charset="-128"/>
              <a:ea typeface="Noto Sans JP" panose="020B0200000000000000" pitchFamily="50" charset="-128"/>
            </a:endParaRPr>
          </a:p>
        </p:txBody>
      </p:sp>
      <p:sp>
        <p:nvSpPr>
          <p:cNvPr id="2" name="タイトル 1">
            <a:extLst>
              <a:ext uri="{FF2B5EF4-FFF2-40B4-BE49-F238E27FC236}">
                <a16:creationId xmlns:a16="http://schemas.microsoft.com/office/drawing/2014/main" id="{456ABB22-8EA1-6BB7-F5E8-0C14281FB711}"/>
              </a:ext>
            </a:extLst>
          </p:cNvPr>
          <p:cNvSpPr>
            <a:spLocks noGrp="1"/>
          </p:cNvSpPr>
          <p:nvPr>
            <p:ph type="title"/>
          </p:nvPr>
        </p:nvSpPr>
        <p:spPr>
          <a:xfrm>
            <a:off x="0" y="203807"/>
            <a:ext cx="12192000" cy="562102"/>
          </a:xfrm>
          <a:gradFill flip="none" rotWithShape="1">
            <a:gsLst>
              <a:gs pos="0">
                <a:srgbClr val="FF0066">
                  <a:tint val="66000"/>
                  <a:satMod val="160000"/>
                </a:srgbClr>
              </a:gs>
              <a:gs pos="26000">
                <a:srgbClr val="CFAFE7"/>
              </a:gs>
              <a:gs pos="82249">
                <a:schemeClr val="accent5">
                  <a:lumMod val="40000"/>
                  <a:lumOff val="60000"/>
                </a:schemeClr>
              </a:gs>
              <a:gs pos="54000">
                <a:srgbClr val="FF0066">
                  <a:tint val="23500"/>
                  <a:satMod val="160000"/>
                </a:srgbClr>
              </a:gs>
            </a:gsLst>
            <a:lin ang="0" scaled="1"/>
            <a:tileRect/>
          </a:gradFill>
        </p:spPr>
        <p:txBody>
          <a:bodyPr>
            <a:noAutofit/>
          </a:bodyPr>
          <a:lstStyle/>
          <a:p>
            <a:pPr algn="ctr"/>
            <a:r>
              <a:rPr lang="en-US" altLang="ja-JP" sz="3200" dirty="0">
                <a:latin typeface="Noto Sans JP" panose="020B0200000000000000" pitchFamily="50" charset="-128"/>
                <a:ea typeface="Noto Sans JP" panose="020B0200000000000000" pitchFamily="50" charset="-128"/>
              </a:rPr>
              <a:t>IIC2025 </a:t>
            </a:r>
            <a:r>
              <a:rPr lang="ja-JP" altLang="en-US" sz="3200" dirty="0">
                <a:latin typeface="Noto Sans JP" panose="020B0200000000000000" pitchFamily="50" charset="-128"/>
                <a:ea typeface="Noto Sans JP" panose="020B0200000000000000" pitchFamily="50" charset="-128"/>
              </a:rPr>
              <a:t>エントリーシート</a:t>
            </a:r>
            <a:endParaRPr kumimoji="1" lang="ja-JP" altLang="en-US" sz="3200" dirty="0">
              <a:latin typeface="BIZ UDPゴシック" panose="020B0400000000000000" pitchFamily="50" charset="-128"/>
              <a:ea typeface="BIZ UDPゴシック" panose="020B0400000000000000" pitchFamily="50" charset="-128"/>
            </a:endParaRPr>
          </a:p>
        </p:txBody>
      </p:sp>
      <p:pic>
        <p:nvPicPr>
          <p:cNvPr id="3" name="図 2" descr="ロゴ が含まれている画像&#10;&#10;自動的に生成された説明">
            <a:extLst>
              <a:ext uri="{FF2B5EF4-FFF2-40B4-BE49-F238E27FC236}">
                <a16:creationId xmlns:a16="http://schemas.microsoft.com/office/drawing/2014/main" id="{D62333C5-D57A-5C41-0B4D-FDB61290DB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93438" y="107427"/>
            <a:ext cx="1577117" cy="778870"/>
          </a:xfrm>
          <a:prstGeom prst="rect">
            <a:avLst/>
          </a:prstGeom>
        </p:spPr>
      </p:pic>
    </p:spTree>
    <p:extLst>
      <p:ext uri="{BB962C8B-B14F-4D97-AF65-F5344CB8AC3E}">
        <p14:creationId xmlns:p14="http://schemas.microsoft.com/office/powerpoint/2010/main" val="391135357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kumimoji="1" smtClean="0"/>
        </a:defPPr>
      </a:lstStyle>
      <a:style>
        <a:lnRef idx="2">
          <a:schemeClr val="dk1">
            <a:shade val="50000"/>
          </a:schemeClr>
        </a:lnRef>
        <a:fillRef idx="1">
          <a:schemeClr val="dk1"/>
        </a:fillRef>
        <a:effectRef idx="0">
          <a:schemeClr val="dk1"/>
        </a:effectRef>
        <a:fontRef idx="minor">
          <a:schemeClr val="lt1"/>
        </a:fontRef>
      </a:style>
    </a:spDef>
    <a:txDef>
      <a:spPr>
        <a:noFill/>
      </a:spPr>
      <a:bodyPr wrap="square" rtlCol="0">
        <a:noAutofit/>
      </a:bodyPr>
      <a:lstStyle>
        <a:defPPr algn="l">
          <a:defRPr kumimoji="1"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D1CAE0F276190B41A0EEFE1BA56CAE32" ma:contentTypeVersion="14" ma:contentTypeDescription="新しいドキュメントを作成します。" ma:contentTypeScope="" ma:versionID="2d83f758805712728342f8b3dab8c942">
  <xsd:schema xmlns:xsd="http://www.w3.org/2001/XMLSchema" xmlns:xs="http://www.w3.org/2001/XMLSchema" xmlns:p="http://schemas.microsoft.com/office/2006/metadata/properties" xmlns:ns2="a4d7f97e-b709-4ff6-83c6-36832622cf6b" xmlns:ns3="9ebeaaaf-7fd2-43a0-bf08-c5c70efbc237" targetNamespace="http://schemas.microsoft.com/office/2006/metadata/properties" ma:root="true" ma:fieldsID="fef54dea77ebb41023ffde45afee87ad" ns2:_="" ns3:_="">
    <xsd:import namespace="a4d7f97e-b709-4ff6-83c6-36832622cf6b"/>
    <xsd:import namespace="9ebeaaaf-7fd2-43a0-bf08-c5c70efbc237"/>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d7f97e-b709-4ff6-83c6-36832622cf6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64d63cec-adaa-4823-9f5f-a031abd4e23f"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ebeaaaf-7fd2-43a0-bf08-c5c70efbc237"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d626295d-bf63-4179-9aaf-47250ea243c1}" ma:internalName="TaxCatchAll" ma:showField="CatchAllData" ma:web="9ebeaaaf-7fd2-43a0-bf08-c5c70efbc237">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LengthInSeconds xmlns="a4d7f97e-b709-4ff6-83c6-36832622cf6b" xsi:nil="true"/>
    <TaxCatchAll xmlns="9ebeaaaf-7fd2-43a0-bf08-c5c70efbc237" xsi:nil="true"/>
    <lcf76f155ced4ddcb4097134ff3c332f xmlns="a4d7f97e-b709-4ff6-83c6-36832622cf6b">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23589253-48DA-4B3F-8155-E2837C770F3B}">
  <ds:schemaRefs>
    <ds:schemaRef ds:uri="http://schemas.microsoft.com/sharepoint/v3/contenttype/forms"/>
  </ds:schemaRefs>
</ds:datastoreItem>
</file>

<file path=customXml/itemProps2.xml><?xml version="1.0" encoding="utf-8"?>
<ds:datastoreItem xmlns:ds="http://schemas.openxmlformats.org/officeDocument/2006/customXml" ds:itemID="{F6D25FF9-39E1-4363-9794-F6667DC5BA9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d7f97e-b709-4ff6-83c6-36832622cf6b"/>
    <ds:schemaRef ds:uri="9ebeaaaf-7fd2-43a0-bf08-c5c70efbc23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A056821-EEF7-4681-AD23-B68EB4B9F5F5}">
  <ds:schemaRefs>
    <ds:schemaRef ds:uri="a4d7f97e-b709-4ff6-83c6-36832622cf6b"/>
    <ds:schemaRef ds:uri="http://purl.org/dc/dcmitype/"/>
    <ds:schemaRef ds:uri="http://schemas.microsoft.com/office/2006/metadata/properties"/>
    <ds:schemaRef ds:uri="http://purl.org/dc/terms/"/>
    <ds:schemaRef ds:uri="http://schemas.microsoft.com/office/2006/documentManagement/types"/>
    <ds:schemaRef ds:uri="http://purl.org/dc/elements/1.1/"/>
    <ds:schemaRef ds:uri="http://www.w3.org/XML/1998/namespace"/>
    <ds:schemaRef ds:uri="http://schemas.microsoft.com/office/infopath/2007/PartnerControls"/>
    <ds:schemaRef ds:uri="http://schemas.openxmlformats.org/package/2006/metadata/core-properties"/>
    <ds:schemaRef ds:uri="9ebeaaaf-7fd2-43a0-bf08-c5c70efbc237"/>
  </ds:schemaRefs>
</ds:datastoreItem>
</file>

<file path=docProps/app.xml><?xml version="1.0" encoding="utf-8"?>
<Properties xmlns="http://schemas.openxmlformats.org/officeDocument/2006/extended-properties" xmlns:vt="http://schemas.openxmlformats.org/officeDocument/2006/docPropsVTypes">
  <TotalTime>468</TotalTime>
  <Words>455</Words>
  <Application>Microsoft Office PowerPoint</Application>
  <PresentationFormat>ワイド画面</PresentationFormat>
  <Paragraphs>33</Paragraphs>
  <Slides>3</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BIZ UDPゴシック</vt:lpstr>
      <vt:lpstr>Noto Sans JP</vt:lpstr>
      <vt:lpstr>Noto Sans JP Black</vt:lpstr>
      <vt:lpstr>游ゴシック</vt:lpstr>
      <vt:lpstr>游ゴシック</vt:lpstr>
      <vt:lpstr>Arial</vt:lpstr>
      <vt:lpstr>Wingdings</vt:lpstr>
      <vt:lpstr>Office テーマ</vt:lpstr>
      <vt:lpstr>IIC2025 エントリーシート</vt:lpstr>
      <vt:lpstr>PowerPoint プレゼンテーション</vt:lpstr>
      <vt:lpstr>IIC2025 エントリーシート</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
  <dc:creator>hakcheon_kim / HAKUHODO Inc.</dc:creator>
  <cp:keywords/>
  <dc:description/>
  <cp:lastModifiedBy>川上　亜耶</cp:lastModifiedBy>
  <cp:revision>19</cp:revision>
  <dcterms:created xsi:type="dcterms:W3CDTF">2022-05-02T03:46:03Z</dcterms:created>
  <dcterms:modified xsi:type="dcterms:W3CDTF">2025-04-10T04:33:25Z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0x010100D1CAE0F276190B41A0EEFE1BA56CAE32</vt:lpwstr>
  </property>
  <property fmtid="{D5CDD505-2E9C-101B-9397-08002B2CF9AE}" pid="3" name="MediaServiceImageTags">
    <vt:lpwstr/>
  </property>
  <property fmtid="{D5CDD505-2E9C-101B-9397-08002B2CF9AE}" pid="4" name="xd_ProgID">
    <vt:lpwstr/>
  </property>
  <property fmtid="{D5CDD505-2E9C-101B-9397-08002B2CF9AE}" pid="5" name="ComplianceAssetId">
    <vt:lpwstr/>
  </property>
  <property fmtid="{D5CDD505-2E9C-101B-9397-08002B2CF9AE}" pid="6" name="TemplateUrl">
    <vt:lpwstr/>
  </property>
  <property fmtid="{D5CDD505-2E9C-101B-9397-08002B2CF9AE}" pid="7" name="_ExtendedDescription">
    <vt:lpwstr/>
  </property>
  <property fmtid="{D5CDD505-2E9C-101B-9397-08002B2CF9AE}" pid="8" name="TriggerFlowInfo">
    <vt:lpwstr/>
  </property>
  <property fmtid="{D5CDD505-2E9C-101B-9397-08002B2CF9AE}" pid="9" name="xd_Signature">
    <vt:bool>false</vt:bool>
  </property>
</Properties>
</file>