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8" r:id="rId4"/>
  </p:sldMasterIdLst>
  <p:notesMasterIdLst>
    <p:notesMasterId r:id="rId24"/>
  </p:notesMasterIdLst>
  <p:sldIdLst>
    <p:sldId id="367" r:id="rId5"/>
    <p:sldId id="475" r:id="rId6"/>
    <p:sldId id="483" r:id="rId7"/>
    <p:sldId id="506" r:id="rId8"/>
    <p:sldId id="507" r:id="rId9"/>
    <p:sldId id="528" r:id="rId10"/>
    <p:sldId id="508" r:id="rId11"/>
    <p:sldId id="509" r:id="rId12"/>
    <p:sldId id="510" r:id="rId13"/>
    <p:sldId id="512" r:id="rId14"/>
    <p:sldId id="513" r:id="rId15"/>
    <p:sldId id="519" r:id="rId16"/>
    <p:sldId id="520" r:id="rId17"/>
    <p:sldId id="522" r:id="rId18"/>
    <p:sldId id="523" r:id="rId19"/>
    <p:sldId id="529" r:id="rId20"/>
    <p:sldId id="530" r:id="rId21"/>
    <p:sldId id="527" r:id="rId22"/>
    <p:sldId id="52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B2A"/>
    <a:srgbClr val="707070"/>
    <a:srgbClr val="2B9B48"/>
    <a:srgbClr val="6BB829"/>
    <a:srgbClr val="F8BB25"/>
    <a:srgbClr val="FE8630"/>
    <a:srgbClr val="009D3E"/>
    <a:srgbClr val="FF0015"/>
    <a:srgbClr val="FF7E00"/>
    <a:srgbClr val="F7B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4648"/>
  </p:normalViewPr>
  <p:slideViewPr>
    <p:cSldViewPr snapToGrid="0">
      <p:cViewPr varScale="1">
        <p:scale>
          <a:sx n="91" d="100"/>
          <a:sy n="91" d="100"/>
        </p:scale>
        <p:origin x="204" y="44"/>
      </p:cViewPr>
      <p:guideLst/>
    </p:cSldViewPr>
  </p:slideViewPr>
  <p:notesTextViewPr>
    <p:cViewPr>
      <p:scale>
        <a:sx n="1" d="1"/>
        <a:sy n="1" d="1"/>
      </p:scale>
      <p:origin x="0" y="0"/>
    </p:cViewPr>
  </p:notesTextViewPr>
  <p:sorterViewPr>
    <p:cViewPr>
      <p:scale>
        <a:sx n="80" d="100"/>
        <a:sy n="80" d="100"/>
      </p:scale>
      <p:origin x="0" y="-2908"/>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荒川　徹" userId="779589b6-7504-42f3-b9d0-e054b9429432" providerId="ADAL" clId="{C5FAA988-E094-4636-ABBE-2FD8EB77DB91}"/>
    <pc:docChg chg="modSld">
      <pc:chgData name="荒川　徹" userId="779589b6-7504-42f3-b9d0-e054b9429432" providerId="ADAL" clId="{C5FAA988-E094-4636-ABBE-2FD8EB77DB91}" dt="2025-01-07T02:38:35.864" v="19" actId="13926"/>
      <pc:docMkLst>
        <pc:docMk/>
      </pc:docMkLst>
      <pc:sldChg chg="modSp mod">
        <pc:chgData name="荒川　徹" userId="779589b6-7504-42f3-b9d0-e054b9429432" providerId="ADAL" clId="{C5FAA988-E094-4636-ABBE-2FD8EB77DB91}" dt="2025-01-07T02:38:35.864" v="19" actId="13926"/>
        <pc:sldMkLst>
          <pc:docMk/>
          <pc:sldMk cId="2222295200" sldId="367"/>
        </pc:sldMkLst>
        <pc:spChg chg="mod">
          <ac:chgData name="荒川　徹" userId="779589b6-7504-42f3-b9d0-e054b9429432" providerId="ADAL" clId="{C5FAA988-E094-4636-ABBE-2FD8EB77DB91}" dt="2025-01-07T02:36:36.754" v="7" actId="20577"/>
          <ac:spMkLst>
            <pc:docMk/>
            <pc:sldMk cId="2222295200" sldId="367"/>
            <ac:spMk id="6" creationId="{F0E55A5F-5EDA-5DB3-6E50-BC2187273298}"/>
          </ac:spMkLst>
        </pc:spChg>
        <pc:spChg chg="mod">
          <ac:chgData name="荒川　徹" userId="779589b6-7504-42f3-b9d0-e054b9429432" providerId="ADAL" clId="{C5FAA988-E094-4636-ABBE-2FD8EB77DB91}" dt="2025-01-07T02:38:35.864" v="19" actId="13926"/>
          <ac:spMkLst>
            <pc:docMk/>
            <pc:sldMk cId="2222295200" sldId="367"/>
            <ac:spMk id="15" creationId="{64EB1194-901A-DFE5-EA09-A50A167342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4DE91-F736-AB48-81FA-0DBC1D2288D3}" type="datetimeFigureOut">
              <a:rPr kumimoji="1" lang="ja-JP" altLang="en-US" smtClean="0"/>
              <a:t>2025/1/9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B0E78-FB0F-2646-A98F-B55C16366C94}" type="slidenum">
              <a:rPr kumimoji="1" lang="ja-JP" altLang="en-US" smtClean="0"/>
              <a:t>‹#›</a:t>
            </a:fld>
            <a:endParaRPr kumimoji="1" lang="ja-JP" altLang="en-US"/>
          </a:p>
        </p:txBody>
      </p:sp>
    </p:spTree>
    <p:extLst>
      <p:ext uri="{BB962C8B-B14F-4D97-AF65-F5344CB8AC3E}">
        <p14:creationId xmlns:p14="http://schemas.microsoft.com/office/powerpoint/2010/main" val="2955466455"/>
      </p:ext>
    </p:extLst>
  </p:cSld>
  <p:clrMap bg1="lt1" tx1="dk1" bg2="lt2" tx2="dk2" accent1="accent1" accent2="accent2" accent3="accent3" accent4="accent4" accent5="accent5" accent6="accent6" hlink="hlink" folHlink="folHlink"/>
  <p:notesStyle>
    <a:lvl1pPr marL="0" algn="l" defTabSz="1219140" rtl="0" eaLnBrk="1" latinLnBrk="0" hangingPunct="1">
      <a:defRPr kumimoji="1" sz="1600" kern="1200">
        <a:solidFill>
          <a:schemeClr val="tx1"/>
        </a:solidFill>
        <a:latin typeface="+mn-lt"/>
        <a:ea typeface="+mn-ea"/>
        <a:cs typeface="+mn-cs"/>
      </a:defRPr>
    </a:lvl1pPr>
    <a:lvl2pPr marL="609570" algn="l" defTabSz="1219140" rtl="0" eaLnBrk="1" latinLnBrk="0" hangingPunct="1">
      <a:defRPr kumimoji="1" sz="1600" kern="1200">
        <a:solidFill>
          <a:schemeClr val="tx1"/>
        </a:solidFill>
        <a:latin typeface="+mn-lt"/>
        <a:ea typeface="+mn-ea"/>
        <a:cs typeface="+mn-cs"/>
      </a:defRPr>
    </a:lvl2pPr>
    <a:lvl3pPr marL="1219140" algn="l" defTabSz="1219140" rtl="0" eaLnBrk="1" latinLnBrk="0" hangingPunct="1">
      <a:defRPr kumimoji="1" sz="1600" kern="1200">
        <a:solidFill>
          <a:schemeClr val="tx1"/>
        </a:solidFill>
        <a:latin typeface="+mn-lt"/>
        <a:ea typeface="+mn-ea"/>
        <a:cs typeface="+mn-cs"/>
      </a:defRPr>
    </a:lvl3pPr>
    <a:lvl4pPr marL="1828709" algn="l" defTabSz="1219140" rtl="0" eaLnBrk="1" latinLnBrk="0" hangingPunct="1">
      <a:defRPr kumimoji="1" sz="1600" kern="1200">
        <a:solidFill>
          <a:schemeClr val="tx1"/>
        </a:solidFill>
        <a:latin typeface="+mn-lt"/>
        <a:ea typeface="+mn-ea"/>
        <a:cs typeface="+mn-cs"/>
      </a:defRPr>
    </a:lvl4pPr>
    <a:lvl5pPr marL="2438278" algn="l" defTabSz="1219140" rtl="0" eaLnBrk="1" latinLnBrk="0" hangingPunct="1">
      <a:defRPr kumimoji="1" sz="1600" kern="1200">
        <a:solidFill>
          <a:schemeClr val="tx1"/>
        </a:solidFill>
        <a:latin typeface="+mn-lt"/>
        <a:ea typeface="+mn-ea"/>
        <a:cs typeface="+mn-cs"/>
      </a:defRPr>
    </a:lvl5pPr>
    <a:lvl6pPr marL="3047848" algn="l" defTabSz="1219140" rtl="0" eaLnBrk="1" latinLnBrk="0" hangingPunct="1">
      <a:defRPr kumimoji="1" sz="1600" kern="1200">
        <a:solidFill>
          <a:schemeClr val="tx1"/>
        </a:solidFill>
        <a:latin typeface="+mn-lt"/>
        <a:ea typeface="+mn-ea"/>
        <a:cs typeface="+mn-cs"/>
      </a:defRPr>
    </a:lvl6pPr>
    <a:lvl7pPr marL="3657418" algn="l" defTabSz="1219140" rtl="0" eaLnBrk="1" latinLnBrk="0" hangingPunct="1">
      <a:defRPr kumimoji="1" sz="1600" kern="1200">
        <a:solidFill>
          <a:schemeClr val="tx1"/>
        </a:solidFill>
        <a:latin typeface="+mn-lt"/>
        <a:ea typeface="+mn-ea"/>
        <a:cs typeface="+mn-cs"/>
      </a:defRPr>
    </a:lvl7pPr>
    <a:lvl8pPr marL="4266987" algn="l" defTabSz="1219140" rtl="0" eaLnBrk="1" latinLnBrk="0" hangingPunct="1">
      <a:defRPr kumimoji="1" sz="1600" kern="1200">
        <a:solidFill>
          <a:schemeClr val="tx1"/>
        </a:solidFill>
        <a:latin typeface="+mn-lt"/>
        <a:ea typeface="+mn-ea"/>
        <a:cs typeface="+mn-cs"/>
      </a:defRPr>
    </a:lvl8pPr>
    <a:lvl9pPr marL="4876557" algn="l" defTabSz="1219140" rtl="0" eaLnBrk="1" latinLnBrk="0" hangingPunct="1">
      <a:defRPr kumimoji="1"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ECB0E78-FB0F-2646-A98F-B55C16366C94}" type="slidenum">
              <a:rPr kumimoji="1" lang="ja-JP" altLang="en-US" smtClean="0"/>
              <a:t>0</a:t>
            </a:fld>
            <a:endParaRPr kumimoji="1" lang="ja-JP" altLang="en-US"/>
          </a:p>
        </p:txBody>
      </p:sp>
    </p:spTree>
    <p:extLst>
      <p:ext uri="{BB962C8B-B14F-4D97-AF65-F5344CB8AC3E}">
        <p14:creationId xmlns:p14="http://schemas.microsoft.com/office/powerpoint/2010/main" val="162645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タイトルスライド">
    <p:bg>
      <p:bgPr>
        <a:solidFill>
          <a:srgbClr val="FFFFFF"/>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DB99294-F8AA-3558-0885-6694A330E7BC}"/>
              </a:ext>
            </a:extLst>
          </p:cNvPr>
          <p:cNvPicPr>
            <a:picLocks noChangeAspect="1"/>
          </p:cNvPicPr>
          <p:nvPr userDrawn="1"/>
        </p:nvPicPr>
        <p:blipFill>
          <a:blip r:embed="rId2"/>
          <a:srcRect/>
          <a:stretch/>
        </p:blipFill>
        <p:spPr>
          <a:xfrm>
            <a:off x="0" y="0"/>
            <a:ext cx="12192000" cy="6858000"/>
          </a:xfrm>
          <a:prstGeom prst="rect">
            <a:avLst/>
          </a:prstGeom>
        </p:spPr>
      </p:pic>
      <p:pic>
        <p:nvPicPr>
          <p:cNvPr id="14" name="図 13">
            <a:extLst>
              <a:ext uri="{FF2B5EF4-FFF2-40B4-BE49-F238E27FC236}">
                <a16:creationId xmlns:a16="http://schemas.microsoft.com/office/drawing/2014/main" id="{20BFFCA8-6C4A-812A-F8B9-86D5155D1A05}"/>
              </a:ext>
            </a:extLst>
          </p:cNvPr>
          <p:cNvPicPr>
            <a:picLocks noChangeAspect="1"/>
          </p:cNvPicPr>
          <p:nvPr userDrawn="1"/>
        </p:nvPicPr>
        <p:blipFill>
          <a:blip r:embed="rId3"/>
          <a:stretch>
            <a:fillRect/>
          </a:stretch>
        </p:blipFill>
        <p:spPr>
          <a:xfrm>
            <a:off x="9025567" y="4828159"/>
            <a:ext cx="2832000" cy="575135"/>
          </a:xfrm>
          <a:prstGeom prst="rect">
            <a:avLst/>
          </a:prstGeom>
        </p:spPr>
      </p:pic>
      <p:sp>
        <p:nvSpPr>
          <p:cNvPr id="2" name="タイトル 7">
            <a:extLst>
              <a:ext uri="{FF2B5EF4-FFF2-40B4-BE49-F238E27FC236}">
                <a16:creationId xmlns:a16="http://schemas.microsoft.com/office/drawing/2014/main" id="{F5C60916-439F-51BE-149E-8DE1E916139E}"/>
              </a:ext>
            </a:extLst>
          </p:cNvPr>
          <p:cNvSpPr>
            <a:spLocks noGrp="1"/>
          </p:cNvSpPr>
          <p:nvPr>
            <p:ph type="title" hasCustomPrompt="1"/>
          </p:nvPr>
        </p:nvSpPr>
        <p:spPr>
          <a:xfrm>
            <a:off x="1116022" y="1232379"/>
            <a:ext cx="10488876" cy="1325563"/>
          </a:xfrm>
          <a:prstGeom prst="rect">
            <a:avLst/>
          </a:prstGeom>
        </p:spPr>
        <p:txBody>
          <a:bodyPr/>
          <a:lstStyle>
            <a:lvl1pPr>
              <a:lnSpc>
                <a:spcPct val="110000"/>
              </a:lnSpc>
              <a:defRPr sz="4000" b="1" i="0">
                <a:solidFill>
                  <a:schemeClr val="bg1"/>
                </a:solidFill>
                <a:latin typeface="+mn-ea"/>
                <a:ea typeface="+mn-ea"/>
              </a:defRPr>
            </a:lvl1pPr>
          </a:lstStyle>
          <a:p>
            <a:r>
              <a:rPr kumimoji="1" lang="ja-JP" altLang="en-US"/>
              <a:t>タイトルタイトル</a:t>
            </a:r>
            <a:br>
              <a:rPr kumimoji="1" lang="en-US" altLang="ja-JP"/>
            </a:br>
            <a:r>
              <a:rPr lang="ja-JP" altLang="en-US"/>
              <a:t>游ゴシック</a:t>
            </a:r>
            <a:r>
              <a:rPr lang="en-US" altLang="ja-JP"/>
              <a:t>/Bold</a:t>
            </a:r>
            <a:endParaRPr kumimoji="1" lang="ja-JP" altLang="en-US"/>
          </a:p>
        </p:txBody>
      </p:sp>
      <p:sp>
        <p:nvSpPr>
          <p:cNvPr id="3" name="コンテンツ プレースホルダー 12">
            <a:extLst>
              <a:ext uri="{FF2B5EF4-FFF2-40B4-BE49-F238E27FC236}">
                <a16:creationId xmlns:a16="http://schemas.microsoft.com/office/drawing/2014/main" id="{4C476F49-865D-989F-F96C-F93805A66204}"/>
              </a:ext>
            </a:extLst>
          </p:cNvPr>
          <p:cNvSpPr>
            <a:spLocks noGrp="1"/>
          </p:cNvSpPr>
          <p:nvPr>
            <p:ph sz="quarter" idx="10" hasCustomPrompt="1"/>
          </p:nvPr>
        </p:nvSpPr>
        <p:spPr>
          <a:xfrm>
            <a:off x="1115055" y="2710502"/>
            <a:ext cx="10482334" cy="686792"/>
          </a:xfrm>
          <a:prstGeom prst="rect">
            <a:avLst/>
          </a:prstGeom>
        </p:spPr>
        <p:txBody>
          <a:bodyPr anchor="ctr"/>
          <a:lstStyle>
            <a:lvl1pPr marL="0" indent="0">
              <a:lnSpc>
                <a:spcPct val="130000"/>
              </a:lnSpc>
              <a:spcBef>
                <a:spcPts val="0"/>
              </a:spcBef>
              <a:buNone/>
              <a:defRPr sz="18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氏名</a:t>
            </a:r>
            <a:r>
              <a:rPr kumimoji="1" lang="en-US" altLang="ja-JP"/>
              <a:t>      </a:t>
            </a:r>
          </a:p>
          <a:p>
            <a:pPr lvl="0"/>
            <a:r>
              <a:rPr kumimoji="1" lang="ja-JP" altLang="en-US"/>
              <a:t>游ゴシック</a:t>
            </a:r>
            <a:r>
              <a:rPr kumimoji="1" lang="en-US" altLang="ja-JP"/>
              <a:t>/ Bold</a:t>
            </a:r>
            <a:endParaRPr kumimoji="1" lang="ja-JP" altLang="en-US"/>
          </a:p>
        </p:txBody>
      </p:sp>
      <p:sp>
        <p:nvSpPr>
          <p:cNvPr id="4" name="コンテンツ プレースホルダー 12">
            <a:extLst>
              <a:ext uri="{FF2B5EF4-FFF2-40B4-BE49-F238E27FC236}">
                <a16:creationId xmlns:a16="http://schemas.microsoft.com/office/drawing/2014/main" id="{D2786611-1C45-B8F0-5DE8-65AD4FD4B0F7}"/>
              </a:ext>
            </a:extLst>
          </p:cNvPr>
          <p:cNvSpPr>
            <a:spLocks noGrp="1"/>
          </p:cNvSpPr>
          <p:nvPr>
            <p:ph sz="quarter" idx="11" hasCustomPrompt="1"/>
          </p:nvPr>
        </p:nvSpPr>
        <p:spPr>
          <a:xfrm>
            <a:off x="1122564" y="3494556"/>
            <a:ext cx="9077350" cy="686792"/>
          </a:xfrm>
          <a:prstGeom prst="rect">
            <a:avLst/>
          </a:prstGeom>
        </p:spPr>
        <p:txBody>
          <a:bodyPr anchor="ctr"/>
          <a:lstStyle>
            <a:lvl1pPr marL="0" indent="0">
              <a:lnSpc>
                <a:spcPct val="130000"/>
              </a:lnSpc>
              <a:spcBef>
                <a:spcPts val="0"/>
              </a:spcBef>
              <a:buNone/>
              <a:defRPr sz="16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a:t>
            </a:r>
            <a:r>
              <a:rPr kumimoji="1" lang="en-US" altLang="ja-JP"/>
              <a:t> </a:t>
            </a:r>
            <a:r>
              <a:rPr kumimoji="1" lang="ja-JP" altLang="en-US"/>
              <a:t>・所属</a:t>
            </a:r>
            <a:endParaRPr kumimoji="1" lang="en-US" altLang="ja-JP"/>
          </a:p>
          <a:p>
            <a:pPr lvl="0"/>
            <a:r>
              <a:rPr kumimoji="1" lang="ja-JP" altLang="en-US"/>
              <a:t>游ゴシック</a:t>
            </a:r>
            <a:r>
              <a:rPr kumimoji="1" lang="en-US" altLang="ja-JP"/>
              <a:t> /Bold</a:t>
            </a:r>
            <a:r>
              <a:rPr kumimoji="1" lang="ja-JP" altLang="en-US"/>
              <a:t>　　</a:t>
            </a:r>
          </a:p>
        </p:txBody>
      </p:sp>
      <p:sp>
        <p:nvSpPr>
          <p:cNvPr id="5" name="コンテンツ プレースホルダー 12">
            <a:extLst>
              <a:ext uri="{FF2B5EF4-FFF2-40B4-BE49-F238E27FC236}">
                <a16:creationId xmlns:a16="http://schemas.microsoft.com/office/drawing/2014/main" id="{A1DE5D5F-AFDB-CCF4-7161-800DD7F2CE67}"/>
              </a:ext>
            </a:extLst>
          </p:cNvPr>
          <p:cNvSpPr>
            <a:spLocks noGrp="1"/>
          </p:cNvSpPr>
          <p:nvPr>
            <p:ph sz="quarter" idx="12" hasCustomPrompt="1"/>
          </p:nvPr>
        </p:nvSpPr>
        <p:spPr>
          <a:xfrm>
            <a:off x="6183087" y="6463214"/>
            <a:ext cx="5761568" cy="317384"/>
          </a:xfrm>
          <a:prstGeom prst="rect">
            <a:avLst/>
          </a:prstGeom>
        </p:spPr>
        <p:txBody>
          <a:bodyPr lIns="90000" anchor="ctr">
            <a:noAutofit/>
          </a:bodyPr>
          <a:lstStyle>
            <a:lvl1pPr marL="0" indent="0" algn="r">
              <a:lnSpc>
                <a:spcPct val="150000"/>
              </a:lnSpc>
              <a:spcBef>
                <a:spcPts val="0"/>
              </a:spcBef>
              <a:buNone/>
              <a:defRPr sz="14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游ゴシック</a:t>
            </a:r>
            <a:r>
              <a:rPr kumimoji="1" lang="en-US" altLang="ja-JP"/>
              <a:t> /Bold</a:t>
            </a:r>
            <a:r>
              <a:rPr kumimoji="1" lang="ja-JP" altLang="en-US"/>
              <a:t>　　</a:t>
            </a:r>
          </a:p>
        </p:txBody>
      </p:sp>
    </p:spTree>
    <p:extLst>
      <p:ext uri="{BB962C8B-B14F-4D97-AF65-F5344CB8AC3E}">
        <p14:creationId xmlns:p14="http://schemas.microsoft.com/office/powerpoint/2010/main" val="13289055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タイトルスライド">
    <p:bg>
      <p:bgPr>
        <a:solidFill>
          <a:srgbClr val="FFFFFF"/>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07384A5-816F-4B1C-723C-1CCF10DD75D7}"/>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4087F9BA-766B-8200-DC42-2D03F5DD8196}"/>
              </a:ext>
            </a:extLst>
          </p:cNvPr>
          <p:cNvPicPr>
            <a:picLocks noChangeAspect="1"/>
          </p:cNvPicPr>
          <p:nvPr userDrawn="1"/>
        </p:nvPicPr>
        <p:blipFill>
          <a:blip r:embed="rId3"/>
          <a:stretch>
            <a:fillRect/>
          </a:stretch>
        </p:blipFill>
        <p:spPr>
          <a:xfrm>
            <a:off x="9457038" y="836369"/>
            <a:ext cx="2400000" cy="487403"/>
          </a:xfrm>
          <a:prstGeom prst="rect">
            <a:avLst/>
          </a:prstGeom>
        </p:spPr>
      </p:pic>
      <p:sp>
        <p:nvSpPr>
          <p:cNvPr id="6" name="タイトル 7">
            <a:extLst>
              <a:ext uri="{FF2B5EF4-FFF2-40B4-BE49-F238E27FC236}">
                <a16:creationId xmlns:a16="http://schemas.microsoft.com/office/drawing/2014/main" id="{B0E283A0-90F6-1D77-C0DD-892F47D1C478}"/>
              </a:ext>
            </a:extLst>
          </p:cNvPr>
          <p:cNvSpPr>
            <a:spLocks noGrp="1"/>
          </p:cNvSpPr>
          <p:nvPr>
            <p:ph type="title" hasCustomPrompt="1"/>
          </p:nvPr>
        </p:nvSpPr>
        <p:spPr>
          <a:xfrm>
            <a:off x="483118" y="3682279"/>
            <a:ext cx="10488876" cy="1325563"/>
          </a:xfrm>
          <a:prstGeom prst="rect">
            <a:avLst/>
          </a:prstGeom>
        </p:spPr>
        <p:txBody>
          <a:bodyPr/>
          <a:lstStyle>
            <a:lvl1pPr>
              <a:lnSpc>
                <a:spcPct val="110000"/>
              </a:lnSpc>
              <a:defRPr sz="4000" b="1" i="0">
                <a:solidFill>
                  <a:srgbClr val="1C3177"/>
                </a:solidFill>
                <a:latin typeface="+mn-ea"/>
                <a:ea typeface="+mn-ea"/>
              </a:defRPr>
            </a:lvl1pPr>
          </a:lstStyle>
          <a:p>
            <a:r>
              <a:rPr kumimoji="1" lang="ja-JP" altLang="en-US"/>
              <a:t>タイトルタイトル</a:t>
            </a:r>
            <a:br>
              <a:rPr kumimoji="1" lang="en-US" altLang="ja-JP"/>
            </a:br>
            <a:r>
              <a:rPr kumimoji="1" lang="ja-JP" altLang="en-US"/>
              <a:t>游ゴシック</a:t>
            </a:r>
            <a:r>
              <a:rPr kumimoji="1" lang="en-US" altLang="ja-JP"/>
              <a:t>/Bold</a:t>
            </a:r>
            <a:endParaRPr kumimoji="1" lang="ja-JP" altLang="en-US"/>
          </a:p>
        </p:txBody>
      </p:sp>
      <p:sp>
        <p:nvSpPr>
          <p:cNvPr id="7" name="コンテンツ プレースホルダー 12">
            <a:extLst>
              <a:ext uri="{FF2B5EF4-FFF2-40B4-BE49-F238E27FC236}">
                <a16:creationId xmlns:a16="http://schemas.microsoft.com/office/drawing/2014/main" id="{705224EE-311E-7AAA-7C7B-93AE5CF2EF36}"/>
              </a:ext>
            </a:extLst>
          </p:cNvPr>
          <p:cNvSpPr>
            <a:spLocks noGrp="1"/>
          </p:cNvSpPr>
          <p:nvPr>
            <p:ph sz="quarter" idx="10" hasCustomPrompt="1"/>
          </p:nvPr>
        </p:nvSpPr>
        <p:spPr>
          <a:xfrm>
            <a:off x="482151" y="5218706"/>
            <a:ext cx="8487678" cy="686792"/>
          </a:xfrm>
          <a:prstGeom prst="rect">
            <a:avLst/>
          </a:prstGeom>
        </p:spPr>
        <p:txBody>
          <a:bodyPr anchor="ctr"/>
          <a:lstStyle>
            <a:lvl1pPr marL="0" indent="0">
              <a:lnSpc>
                <a:spcPct val="130000"/>
              </a:lnSpc>
              <a:spcBef>
                <a:spcPts val="0"/>
              </a:spcBef>
              <a:buNone/>
              <a:defRPr sz="1800" b="1" i="0">
                <a:solidFill>
                  <a:srgbClr val="1C3177"/>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名前</a:t>
            </a:r>
            <a:r>
              <a:rPr kumimoji="1" lang="en-US" altLang="ja-JP"/>
              <a:t>        </a:t>
            </a:r>
          </a:p>
          <a:p>
            <a:pPr lvl="0"/>
            <a:r>
              <a:rPr kumimoji="1" lang="ja-JP" altLang="en-US"/>
              <a:t>游ゴシック</a:t>
            </a:r>
            <a:r>
              <a:rPr kumimoji="1" lang="en-US" altLang="ja-JP"/>
              <a:t>/Bold</a:t>
            </a:r>
            <a:endParaRPr kumimoji="1" lang="ja-JP" altLang="en-US"/>
          </a:p>
        </p:txBody>
      </p:sp>
      <p:sp>
        <p:nvSpPr>
          <p:cNvPr id="2" name="コンテンツ プレースホルダー 12">
            <a:extLst>
              <a:ext uri="{FF2B5EF4-FFF2-40B4-BE49-F238E27FC236}">
                <a16:creationId xmlns:a16="http://schemas.microsoft.com/office/drawing/2014/main" id="{15C8D278-230A-DD61-6E93-44412F5CC2F7}"/>
              </a:ext>
            </a:extLst>
          </p:cNvPr>
          <p:cNvSpPr>
            <a:spLocks noGrp="1"/>
          </p:cNvSpPr>
          <p:nvPr>
            <p:ph sz="quarter" idx="11" hasCustomPrompt="1"/>
          </p:nvPr>
        </p:nvSpPr>
        <p:spPr>
          <a:xfrm>
            <a:off x="482151" y="5998028"/>
            <a:ext cx="8487678" cy="567957"/>
          </a:xfrm>
          <a:prstGeom prst="rect">
            <a:avLst/>
          </a:prstGeom>
        </p:spPr>
        <p:txBody>
          <a:bodyPr anchor="ctr"/>
          <a:lstStyle>
            <a:lvl1pPr marL="0" indent="0">
              <a:lnSpc>
                <a:spcPct val="130000"/>
              </a:lnSpc>
              <a:spcBef>
                <a:spcPts val="0"/>
              </a:spcBef>
              <a:buNone/>
              <a:defRPr sz="16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役職・所属</a:t>
            </a:r>
            <a:r>
              <a:rPr kumimoji="1" lang="en-US" altLang="ja-JP"/>
              <a:t>          </a:t>
            </a:r>
          </a:p>
          <a:p>
            <a:pPr lvl="0"/>
            <a:r>
              <a:rPr kumimoji="1" lang="ja-JP" altLang="en-US"/>
              <a:t>游ゴシック</a:t>
            </a:r>
            <a:r>
              <a:rPr kumimoji="1" lang="en-US" altLang="ja-JP"/>
              <a:t>/Bold</a:t>
            </a:r>
          </a:p>
        </p:txBody>
      </p:sp>
      <p:sp>
        <p:nvSpPr>
          <p:cNvPr id="3" name="コンテンツ プレースホルダー 12">
            <a:extLst>
              <a:ext uri="{FF2B5EF4-FFF2-40B4-BE49-F238E27FC236}">
                <a16:creationId xmlns:a16="http://schemas.microsoft.com/office/drawing/2014/main" id="{A1ED2FF8-9462-1D57-B7AA-32BCEA1BC89C}"/>
              </a:ext>
            </a:extLst>
          </p:cNvPr>
          <p:cNvSpPr>
            <a:spLocks noGrp="1"/>
          </p:cNvSpPr>
          <p:nvPr>
            <p:ph sz="quarter" idx="13" hasCustomPrompt="1"/>
          </p:nvPr>
        </p:nvSpPr>
        <p:spPr>
          <a:xfrm>
            <a:off x="7434942" y="1475590"/>
            <a:ext cx="4509711" cy="356531"/>
          </a:xfrm>
          <a:prstGeom prst="rect">
            <a:avLst/>
          </a:prstGeom>
        </p:spPr>
        <p:txBody>
          <a:bodyPr lIns="90000" anchor="ctr">
            <a:noAutofit/>
          </a:bodyPr>
          <a:lstStyle>
            <a:lvl1pPr marL="0" indent="0" algn="r">
              <a:lnSpc>
                <a:spcPct val="150000"/>
              </a:lnSpc>
              <a:spcBef>
                <a:spcPts val="0"/>
              </a:spcBef>
              <a:buNone/>
              <a:defRPr sz="14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游ゴシック</a:t>
            </a:r>
            <a:r>
              <a:rPr kumimoji="1" lang="en-US" altLang="ja-JP"/>
              <a:t> /Bold</a:t>
            </a:r>
            <a:r>
              <a:rPr kumimoji="1" lang="ja-JP" altLang="en-US"/>
              <a:t>　　</a:t>
            </a:r>
          </a:p>
        </p:txBody>
      </p:sp>
    </p:spTree>
    <p:extLst>
      <p:ext uri="{BB962C8B-B14F-4D97-AF65-F5344CB8AC3E}">
        <p14:creationId xmlns:p14="http://schemas.microsoft.com/office/powerpoint/2010/main" val="192528459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中表紙スライド1">
    <p:bg>
      <p:bgPr>
        <a:solidFill>
          <a:srgbClr val="FFFFFF"/>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0F47B4-DF50-5051-5B14-DE4EEDCD9187}"/>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4" name="タイトル 6">
            <a:extLst>
              <a:ext uri="{FF2B5EF4-FFF2-40B4-BE49-F238E27FC236}">
                <a16:creationId xmlns:a16="http://schemas.microsoft.com/office/drawing/2014/main" id="{AF7EF454-1737-6C1B-59FF-6E6B61B85D44}"/>
              </a:ext>
            </a:extLst>
          </p:cNvPr>
          <p:cNvSpPr>
            <a:spLocks noGrp="1"/>
          </p:cNvSpPr>
          <p:nvPr>
            <p:ph type="title" hasCustomPrompt="1"/>
          </p:nvPr>
        </p:nvSpPr>
        <p:spPr>
          <a:xfrm>
            <a:off x="574040" y="2623199"/>
            <a:ext cx="10927080" cy="589915"/>
          </a:xfrm>
          <a:prstGeom prst="rect">
            <a:avLst/>
          </a:prstGeom>
        </p:spPr>
        <p:txBody>
          <a:bodyPr anchor="ctr"/>
          <a:lstStyle>
            <a:lvl1pPr algn="ctr">
              <a:defRPr sz="3600" b="1" i="0">
                <a:solidFill>
                  <a:schemeClr val="tx2"/>
                </a:solidFill>
                <a:latin typeface="+mn-ea"/>
                <a:ea typeface="+mn-ea"/>
              </a:defRPr>
            </a:lvl1pPr>
          </a:lstStyle>
          <a:p>
            <a:r>
              <a:rPr kumimoji="1" lang="ja-JP" altLang="en-US"/>
              <a:t>タイトル</a:t>
            </a:r>
            <a:r>
              <a:rPr kumimoji="1" lang="en-US" altLang="ja-JP"/>
              <a:t>    </a:t>
            </a:r>
            <a:r>
              <a:rPr kumimoji="1" lang="ja-JP" altLang="en-US"/>
              <a:t>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FE49821C-314C-A319-5974-669DFE735907}"/>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41296386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中表紙スライド2">
    <p:spTree>
      <p:nvGrpSpPr>
        <p:cNvPr id="1" name=""/>
        <p:cNvGrpSpPr/>
        <p:nvPr/>
      </p:nvGrpSpPr>
      <p:grpSpPr>
        <a:xfrm>
          <a:off x="0" y="0"/>
          <a:ext cx="0" cy="0"/>
          <a:chOff x="0" y="0"/>
          <a:chExt cx="0" cy="0"/>
        </a:xfrm>
      </p:grpSpPr>
      <p:pic>
        <p:nvPicPr>
          <p:cNvPr id="9" name="図 8" descr="図形, 背景パターン&#10;&#10;自動的に生成された説明">
            <a:extLst>
              <a:ext uri="{FF2B5EF4-FFF2-40B4-BE49-F238E27FC236}">
                <a16:creationId xmlns:a16="http://schemas.microsoft.com/office/drawing/2014/main" id="{EDA50170-5274-385C-B6E6-B3C076E9ACC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4" name="タイトル 6">
            <a:extLst>
              <a:ext uri="{FF2B5EF4-FFF2-40B4-BE49-F238E27FC236}">
                <a16:creationId xmlns:a16="http://schemas.microsoft.com/office/drawing/2014/main" id="{454D65FC-2A2B-4BF4-4649-A4D4326D05FC}"/>
              </a:ext>
            </a:extLst>
          </p:cNvPr>
          <p:cNvSpPr>
            <a:spLocks noGrp="1"/>
          </p:cNvSpPr>
          <p:nvPr>
            <p:ph type="title" hasCustomPrompt="1"/>
          </p:nvPr>
        </p:nvSpPr>
        <p:spPr>
          <a:xfrm>
            <a:off x="574040" y="2623199"/>
            <a:ext cx="10927080" cy="589915"/>
          </a:xfrm>
          <a:prstGeom prst="rect">
            <a:avLst/>
          </a:prstGeom>
        </p:spPr>
        <p:txBody>
          <a:bodyPr anchor="ctr"/>
          <a:lstStyle>
            <a:lvl1pPr algn="ctr">
              <a:defRPr sz="3600" b="1" i="0">
                <a:solidFill>
                  <a:schemeClr val="tx2"/>
                </a:solidFill>
                <a:latin typeface="+mn-ea"/>
                <a:ea typeface="+mn-ea"/>
              </a:defRPr>
            </a:lvl1pPr>
          </a:lstStyle>
          <a:p>
            <a:r>
              <a:rPr kumimoji="1" lang="ja-JP" altLang="en-US"/>
              <a:t>タイトル</a:t>
            </a:r>
            <a:r>
              <a:rPr kumimoji="1" lang="en-US" altLang="ja-JP"/>
              <a:t>    </a:t>
            </a:r>
            <a:r>
              <a:rPr kumimoji="1" lang="ja-JP" altLang="en-US"/>
              <a:t>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4C66FA5D-9CFE-6140-1F7C-0FE2713CC42B}"/>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288276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1-1">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3" name="図 2">
            <a:extLst>
              <a:ext uri="{FF2B5EF4-FFF2-40B4-BE49-F238E27FC236}">
                <a16:creationId xmlns:a16="http://schemas.microsoft.com/office/drawing/2014/main" id="{05DC1476-CC62-5D3A-80A7-BE6321386036}"/>
              </a:ext>
            </a:extLst>
          </p:cNvPr>
          <p:cNvPicPr>
            <a:picLocks noChangeAspect="1"/>
          </p:cNvPicPr>
          <p:nvPr userDrawn="1"/>
        </p:nvPicPr>
        <p:blipFill>
          <a:blip r:embed="rId2"/>
          <a:stretch>
            <a:fillRect/>
          </a:stretch>
        </p:blipFill>
        <p:spPr>
          <a:xfrm>
            <a:off x="9697038" y="217858"/>
            <a:ext cx="2160000" cy="438661"/>
          </a:xfrm>
          <a:prstGeom prst="rect">
            <a:avLst/>
          </a:prstGeom>
        </p:spPr>
      </p:pic>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272360"/>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6" name="コンテンツ プレースホルダー 8">
            <a:extLst>
              <a:ext uri="{FF2B5EF4-FFF2-40B4-BE49-F238E27FC236}">
                <a16:creationId xmlns:a16="http://schemas.microsoft.com/office/drawing/2014/main" id="{561C8825-E86E-6414-62C6-23CED23BFA72}"/>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mj-lt"/>
              <a:buNone/>
              <a:defRPr sz="2400" b="1">
                <a:latin typeface="+mn-ea"/>
                <a:ea typeface="+mn-ea"/>
              </a:defRPr>
            </a:lvl1pPr>
            <a:lvl2pPr marL="457200" indent="0">
              <a:lnSpc>
                <a:spcPct val="120000"/>
              </a:lnSpc>
              <a:spcBef>
                <a:spcPts val="600"/>
              </a:spcBef>
              <a:spcAft>
                <a:spcPts val="600"/>
              </a:spcAft>
              <a:buFont typeface="+mj-lt"/>
              <a:buNone/>
              <a:defRPr sz="2000" b="1">
                <a:latin typeface="+mn-ea"/>
                <a:ea typeface="+mn-ea"/>
              </a:defRPr>
            </a:lvl2pPr>
            <a:lvl3pPr marL="914400" indent="0">
              <a:lnSpc>
                <a:spcPct val="120000"/>
              </a:lnSpc>
              <a:buFont typeface="+mj-lt"/>
              <a:buNone/>
              <a:defRPr b="1">
                <a:latin typeface="+mn-ea"/>
                <a:ea typeface="+mn-ea"/>
              </a:defRPr>
            </a:lvl3pPr>
            <a:lvl4pPr marL="1371600" indent="0">
              <a:lnSpc>
                <a:spcPct val="120000"/>
              </a:lnSpc>
              <a:buFont typeface="+mj-lt"/>
              <a:buNone/>
              <a:defRPr b="1">
                <a:latin typeface="+mn-ea"/>
                <a:ea typeface="+mn-ea"/>
              </a:defRPr>
            </a:lvl4pPr>
            <a:lvl5pPr marL="1828800" indent="0">
              <a:lnSpc>
                <a:spcPct val="120000"/>
              </a:lnSpc>
              <a:buFont typeface="+mj-lt"/>
              <a:buNone/>
              <a:defRPr kumimoji="1" lang="en-US" altLang="ja-JP" b="1" smtClean="0">
                <a:latin typeface="+mn-ea"/>
              </a:defRPr>
            </a:lvl5pPr>
            <a:lvl6pPr marL="2286000" indent="0">
              <a:buNone/>
              <a:defRPr b="1"/>
            </a:lvl6pPr>
            <a:lvl7pPr marL="2743200" indent="0">
              <a:buNone/>
              <a:defRPr b="1"/>
            </a:lvl7pPr>
            <a:lvl8pPr marL="3200400" indent="0">
              <a:buNone/>
              <a:defRPr b="1"/>
            </a:lvl8pPr>
            <a:lvl9pPr marL="3657600" indent="0">
              <a:buNone/>
              <a:defRPr b="1"/>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latin typeface="+mn-ea"/>
                <a:ea typeface="+mn-ea"/>
              </a:rPr>
              <a:t>小見出し</a:t>
            </a:r>
            <a:endParaRPr kumimoji="1" lang="en-US" altLang="ja-JP" dirty="0">
              <a:latin typeface="+mn-ea"/>
              <a:ea typeface="+mn-ea"/>
            </a:endParaRPr>
          </a:p>
          <a:p>
            <a:pPr lvl="4"/>
            <a:r>
              <a:rPr kumimoji="1" lang="ja-JP" altLang="en-US" dirty="0">
                <a:latin typeface="+mn-ea"/>
                <a:ea typeface="+mn-ea"/>
              </a:rPr>
              <a:t>小見出し</a:t>
            </a:r>
            <a:endParaRPr kumimoji="1" lang="en-US" altLang="ja-JP" dirty="0">
              <a:latin typeface="+mn-ea"/>
              <a:ea typeface="+mn-ea"/>
            </a:endParaRPr>
          </a:p>
          <a:p>
            <a:pPr lvl="5"/>
            <a:r>
              <a:rPr kumimoji="1" lang="ja-JP" altLang="en-US" dirty="0">
                <a:latin typeface="+mn-ea"/>
                <a:ea typeface="+mn-ea"/>
              </a:rPr>
              <a:t>小見出し</a:t>
            </a:r>
            <a:endParaRPr kumimoji="1" lang="en-US" altLang="ja-JP" dirty="0">
              <a:latin typeface="+mn-ea"/>
              <a:ea typeface="+mn-ea"/>
            </a:endParaRPr>
          </a:p>
          <a:p>
            <a:pPr lvl="6"/>
            <a:r>
              <a:rPr kumimoji="1" lang="ja-JP" altLang="en-US" dirty="0">
                <a:latin typeface="+mn-ea"/>
                <a:ea typeface="+mn-ea"/>
              </a:rPr>
              <a:t>小見出し</a:t>
            </a:r>
            <a:endParaRPr kumimoji="1" lang="en-US" altLang="ja-JP" dirty="0">
              <a:latin typeface="+mn-ea"/>
              <a:ea typeface="+mn-ea"/>
            </a:endParaRPr>
          </a:p>
          <a:p>
            <a:pPr lvl="7"/>
            <a:r>
              <a:rPr kumimoji="1" lang="ja-JP" altLang="en-US" dirty="0">
                <a:latin typeface="+mn-ea"/>
                <a:ea typeface="+mn-ea"/>
              </a:rPr>
              <a:t>小見出し</a:t>
            </a:r>
            <a:endParaRPr kumimoji="1" lang="en-US" altLang="ja-JP" dirty="0">
              <a:latin typeface="+mn-ea"/>
              <a:ea typeface="+mn-ea"/>
            </a:endParaRPr>
          </a:p>
          <a:p>
            <a:pPr lvl="8"/>
            <a:r>
              <a:rPr kumimoji="1" lang="ja-JP" altLang="en-US" dirty="0">
                <a:latin typeface="+mn-ea"/>
                <a:ea typeface="+mn-ea"/>
              </a:rPr>
              <a:t>小見出し</a:t>
            </a:r>
            <a:endParaRPr kumimoji="1" lang="en-US" altLang="ja-JP" dirty="0">
              <a:latin typeface="+mn-ea"/>
              <a:ea typeface="+mn-ea"/>
            </a:endParaRPr>
          </a:p>
          <a:p>
            <a:pPr lvl="6"/>
            <a:endParaRPr kumimoji="1" lang="en-US" altLang="ja-JP" dirty="0">
              <a:latin typeface="+mn-ea"/>
              <a:ea typeface="+mn-ea"/>
            </a:endParaRPr>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269142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コンテンツ1-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3" name="図 2">
            <a:extLst>
              <a:ext uri="{FF2B5EF4-FFF2-40B4-BE49-F238E27FC236}">
                <a16:creationId xmlns:a16="http://schemas.microsoft.com/office/drawing/2014/main" id="{05DC1476-CC62-5D3A-80A7-BE6321386036}"/>
              </a:ext>
            </a:extLst>
          </p:cNvPr>
          <p:cNvPicPr>
            <a:picLocks noChangeAspect="1"/>
          </p:cNvPicPr>
          <p:nvPr userDrawn="1"/>
        </p:nvPicPr>
        <p:blipFill>
          <a:blip r:embed="rId2"/>
          <a:stretch>
            <a:fillRect/>
          </a:stretch>
        </p:blipFill>
        <p:spPr>
          <a:xfrm>
            <a:off x="9697038" y="217858"/>
            <a:ext cx="2160000" cy="438661"/>
          </a:xfrm>
          <a:prstGeom prst="rect">
            <a:avLst/>
          </a:prstGeom>
        </p:spPr>
      </p:pic>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272360"/>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6" name="コンテンツ プレースホルダー 8">
            <a:extLst>
              <a:ext uri="{FF2B5EF4-FFF2-40B4-BE49-F238E27FC236}">
                <a16:creationId xmlns:a16="http://schemas.microsoft.com/office/drawing/2014/main" id="{561C8825-E86E-6414-62C6-23CED23BFA72}"/>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1"/>
            <a:endParaRPr kumimoji="1" lang="en-US" altLang="ja-JP" dirty="0">
              <a:latin typeface="+mn-ea"/>
              <a:ea typeface="+mn-ea"/>
            </a:endParaRPr>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410545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コンテンツ1-3">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272360"/>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a:t>
            </a:r>
            <a:r>
              <a:rPr kumimoji="1" lang="en-US" altLang="ja-JP"/>
              <a:t>  </a:t>
            </a:r>
            <a:r>
              <a:rPr kumimoji="1" lang="ja-JP" altLang="en-US"/>
              <a:t>　游ゴシック</a:t>
            </a:r>
            <a:r>
              <a:rPr kumimoji="1" lang="en-US" altLang="ja-JP"/>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491416" y="217858"/>
            <a:ext cx="1365622" cy="648000"/>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コンテンツ プレースホルダー 8">
            <a:extLst>
              <a:ext uri="{FF2B5EF4-FFF2-40B4-BE49-F238E27FC236}">
                <a16:creationId xmlns:a16="http://schemas.microsoft.com/office/drawing/2014/main" id="{F801ECE0-2CE6-CA80-8167-1365EF70C560}"/>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mj-lt"/>
              <a:buNone/>
              <a:defRPr sz="2400" b="1">
                <a:latin typeface="+mn-ea"/>
                <a:ea typeface="+mn-ea"/>
              </a:defRPr>
            </a:lvl1pPr>
            <a:lvl2pPr marL="457200" indent="0">
              <a:lnSpc>
                <a:spcPct val="120000"/>
              </a:lnSpc>
              <a:spcBef>
                <a:spcPts val="600"/>
              </a:spcBef>
              <a:spcAft>
                <a:spcPts val="600"/>
              </a:spcAft>
              <a:buFont typeface="+mj-lt"/>
              <a:buNone/>
              <a:defRPr sz="2000" b="1">
                <a:latin typeface="+mn-ea"/>
                <a:ea typeface="+mn-ea"/>
              </a:defRPr>
            </a:lvl2pPr>
            <a:lvl3pPr marL="914400" indent="0">
              <a:lnSpc>
                <a:spcPct val="120000"/>
              </a:lnSpc>
              <a:buFont typeface="+mj-lt"/>
              <a:buNone/>
              <a:defRPr b="1">
                <a:latin typeface="+mn-ea"/>
                <a:ea typeface="+mn-ea"/>
              </a:defRPr>
            </a:lvl3pPr>
            <a:lvl4pPr marL="1371600" indent="0">
              <a:lnSpc>
                <a:spcPct val="120000"/>
              </a:lnSpc>
              <a:buFont typeface="+mj-lt"/>
              <a:buNone/>
              <a:defRPr b="1">
                <a:latin typeface="+mn-ea"/>
                <a:ea typeface="+mn-ea"/>
              </a:defRPr>
            </a:lvl4pPr>
            <a:lvl5pPr marL="1828800" indent="0">
              <a:lnSpc>
                <a:spcPct val="120000"/>
              </a:lnSpc>
              <a:buFont typeface="+mj-lt"/>
              <a:buNone/>
              <a:defRPr kumimoji="1" lang="en-US" altLang="ja-JP" b="1" smtClean="0">
                <a:latin typeface="+mn-ea"/>
              </a:defRPr>
            </a:lvl5pPr>
            <a:lvl6pPr marL="2286000" indent="0">
              <a:buNone/>
              <a:defRPr b="1"/>
            </a:lvl6pPr>
            <a:lvl7pPr marL="2743200" indent="0">
              <a:buNone/>
              <a:defRPr b="1"/>
            </a:lvl7pPr>
            <a:lvl8pPr marL="3200400" indent="0">
              <a:buNone/>
              <a:defRPr b="1"/>
            </a:lvl8pPr>
            <a:lvl9pPr marL="3657600" indent="0">
              <a:buNone/>
              <a:defRPr b="1"/>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latin typeface="+mn-ea"/>
                <a:ea typeface="+mn-ea"/>
              </a:rPr>
              <a:t>小見出し</a:t>
            </a:r>
            <a:endParaRPr kumimoji="1" lang="en-US" altLang="ja-JP" dirty="0">
              <a:latin typeface="+mn-ea"/>
              <a:ea typeface="+mn-ea"/>
            </a:endParaRPr>
          </a:p>
          <a:p>
            <a:pPr lvl="4"/>
            <a:r>
              <a:rPr kumimoji="1" lang="ja-JP" altLang="en-US" dirty="0">
                <a:latin typeface="+mn-ea"/>
                <a:ea typeface="+mn-ea"/>
              </a:rPr>
              <a:t>小見出し</a:t>
            </a:r>
            <a:endParaRPr kumimoji="1" lang="en-US" altLang="ja-JP" dirty="0">
              <a:latin typeface="+mn-ea"/>
              <a:ea typeface="+mn-ea"/>
            </a:endParaRPr>
          </a:p>
          <a:p>
            <a:pPr lvl="5"/>
            <a:r>
              <a:rPr kumimoji="1" lang="ja-JP" altLang="en-US" dirty="0">
                <a:latin typeface="+mn-ea"/>
                <a:ea typeface="+mn-ea"/>
              </a:rPr>
              <a:t>小見出し</a:t>
            </a:r>
            <a:endParaRPr kumimoji="1" lang="en-US" altLang="ja-JP" dirty="0">
              <a:latin typeface="+mn-ea"/>
              <a:ea typeface="+mn-ea"/>
            </a:endParaRPr>
          </a:p>
          <a:p>
            <a:pPr lvl="6"/>
            <a:r>
              <a:rPr kumimoji="1" lang="ja-JP" altLang="en-US" dirty="0">
                <a:latin typeface="+mn-ea"/>
                <a:ea typeface="+mn-ea"/>
              </a:rPr>
              <a:t>小見出し</a:t>
            </a:r>
            <a:endParaRPr kumimoji="1" lang="en-US" altLang="ja-JP" dirty="0">
              <a:latin typeface="+mn-ea"/>
              <a:ea typeface="+mn-ea"/>
            </a:endParaRPr>
          </a:p>
          <a:p>
            <a:pPr lvl="7"/>
            <a:r>
              <a:rPr kumimoji="1" lang="ja-JP" altLang="en-US" dirty="0">
                <a:latin typeface="+mn-ea"/>
                <a:ea typeface="+mn-ea"/>
              </a:rPr>
              <a:t>小見出し</a:t>
            </a:r>
            <a:endParaRPr kumimoji="1" lang="en-US" altLang="ja-JP" dirty="0">
              <a:latin typeface="+mn-ea"/>
              <a:ea typeface="+mn-ea"/>
            </a:endParaRPr>
          </a:p>
          <a:p>
            <a:pPr lvl="8"/>
            <a:r>
              <a:rPr kumimoji="1" lang="ja-JP" altLang="en-US" dirty="0">
                <a:latin typeface="+mn-ea"/>
                <a:ea typeface="+mn-ea"/>
              </a:rPr>
              <a:t>小見出し</a:t>
            </a:r>
            <a:endParaRPr kumimoji="1" lang="en-US" altLang="ja-JP" dirty="0">
              <a:latin typeface="+mn-ea"/>
              <a:ea typeface="+mn-ea"/>
            </a:endParaRPr>
          </a:p>
          <a:p>
            <a:pPr lvl="3"/>
            <a:endParaRPr kumimoji="1" lang="en-US" altLang="ja-JP" dirty="0">
              <a:latin typeface="+mn-ea"/>
              <a:ea typeface="+mn-ea"/>
            </a:endParaRPr>
          </a:p>
        </p:txBody>
      </p:sp>
    </p:spTree>
    <p:extLst>
      <p:ext uri="{BB962C8B-B14F-4D97-AF65-F5344CB8AC3E}">
        <p14:creationId xmlns:p14="http://schemas.microsoft.com/office/powerpoint/2010/main" val="381369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コンテンツ1-4">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272360"/>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491416" y="217858"/>
            <a:ext cx="1365622" cy="648000"/>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3" name="コンテンツ プレースホルダー 8">
            <a:extLst>
              <a:ext uri="{FF2B5EF4-FFF2-40B4-BE49-F238E27FC236}">
                <a16:creationId xmlns:a16="http://schemas.microsoft.com/office/drawing/2014/main" id="{EA71EB9A-AFE7-F3C9-5167-0954EACFD5BC}"/>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0"/>
            <a:endParaRPr kumimoji="1" lang="en-US" altLang="ja-JP" dirty="0"/>
          </a:p>
          <a:p>
            <a:pPr lvl="1"/>
            <a:endParaRPr kumimoji="1" lang="en-US" altLang="ja-JP" dirty="0">
              <a:latin typeface="+mn-ea"/>
              <a:ea typeface="+mn-ea"/>
            </a:endParaRPr>
          </a:p>
        </p:txBody>
      </p:sp>
    </p:spTree>
    <p:extLst>
      <p:ext uri="{BB962C8B-B14F-4D97-AF65-F5344CB8AC3E}">
        <p14:creationId xmlns:p14="http://schemas.microsoft.com/office/powerpoint/2010/main" val="1186206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コンテンツ2-1">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305018"/>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dirty="0"/>
              <a:t>/Bold</a:t>
            </a:r>
            <a:endParaRPr kumimoji="1" lang="ja-JP" altLang="en-US"/>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1108FD7B-9622-6750-A983-348138413EC9}"/>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4" name="図 3">
            <a:extLst>
              <a:ext uri="{FF2B5EF4-FFF2-40B4-BE49-F238E27FC236}">
                <a16:creationId xmlns:a16="http://schemas.microsoft.com/office/drawing/2014/main" id="{E8ABFC63-59DC-59D8-07F3-F0CB7C1BA821}"/>
              </a:ext>
            </a:extLst>
          </p:cNvPr>
          <p:cNvPicPr>
            <a:picLocks noChangeAspect="1"/>
          </p:cNvPicPr>
          <p:nvPr userDrawn="1"/>
        </p:nvPicPr>
        <p:blipFill>
          <a:blip r:embed="rId2"/>
          <a:stretch>
            <a:fillRect/>
          </a:stretch>
        </p:blipFill>
        <p:spPr>
          <a:xfrm>
            <a:off x="9844955" y="344645"/>
            <a:ext cx="2160000" cy="438661"/>
          </a:xfrm>
          <a:prstGeom prst="rect">
            <a:avLst/>
          </a:prstGeom>
        </p:spPr>
      </p:pic>
      <p:sp>
        <p:nvSpPr>
          <p:cNvPr id="3" name="コンテンツ プレースホルダー 8">
            <a:extLst>
              <a:ext uri="{FF2B5EF4-FFF2-40B4-BE49-F238E27FC236}">
                <a16:creationId xmlns:a16="http://schemas.microsoft.com/office/drawing/2014/main" id="{D3B28D76-F95B-F94B-C8D6-1BC0750235CC}"/>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Arial" panose="020B0604020202020204" pitchFamily="34" charset="0"/>
              <a:buNone/>
              <a:defRPr sz="2400" b="1">
                <a:latin typeface="+mn-ea"/>
                <a:ea typeface="+mn-ea"/>
              </a:defRPr>
            </a:lvl1pPr>
            <a:lvl2pPr marL="457200" indent="0">
              <a:lnSpc>
                <a:spcPct val="120000"/>
              </a:lnSpc>
              <a:spcBef>
                <a:spcPts val="600"/>
              </a:spcBef>
              <a:spcAft>
                <a:spcPts val="600"/>
              </a:spcAft>
              <a:buFont typeface="Arial" panose="020B0604020202020204" pitchFamily="34" charset="0"/>
              <a:buNone/>
              <a:defRPr sz="2000" b="1">
                <a:latin typeface="+mn-ea"/>
                <a:ea typeface="+mn-ea"/>
              </a:defRPr>
            </a:lvl2pPr>
            <a:lvl3pPr marL="914400" indent="0">
              <a:lnSpc>
                <a:spcPct val="120000"/>
              </a:lnSpc>
              <a:buFont typeface="Arial" panose="020B0604020202020204" pitchFamily="34" charset="0"/>
              <a:buNone/>
              <a:defRPr b="1">
                <a:latin typeface="+mn-ea"/>
                <a:ea typeface="+mn-ea"/>
              </a:defRPr>
            </a:lvl3pPr>
            <a:lvl4pPr marL="1371600" indent="0">
              <a:lnSpc>
                <a:spcPct val="120000"/>
              </a:lnSpc>
              <a:buFont typeface="Arial" panose="020B0604020202020204" pitchFamily="34" charset="0"/>
              <a:buNone/>
              <a:defRPr b="1">
                <a:latin typeface="+mn-ea"/>
                <a:ea typeface="+mn-ea"/>
              </a:defRPr>
            </a:lvl4pPr>
            <a:lvl5pPr marL="1828800" indent="0">
              <a:lnSpc>
                <a:spcPct val="120000"/>
              </a:lnSpc>
              <a:buFont typeface="Arial" panose="020B0604020202020204" pitchFamily="34" charset="0"/>
              <a:buNone/>
              <a:defRPr b="1">
                <a:latin typeface="+mn-ea"/>
                <a:ea typeface="+mn-ea"/>
              </a:defRPr>
            </a:lvl5pPr>
            <a:lvl6pPr marL="2286000" indent="0">
              <a:buFont typeface="Arial" panose="020B0604020202020204" pitchFamily="34" charset="0"/>
              <a:buNone/>
              <a:defRPr b="1">
                <a:latin typeface="+mn-ea"/>
                <a:ea typeface="+mn-ea"/>
              </a:defRPr>
            </a:lvl6pPr>
            <a:lvl7pPr marL="2743200" indent="0">
              <a:buFont typeface="Arial" panose="020B0604020202020204" pitchFamily="34" charset="0"/>
              <a:buNone/>
              <a:defRPr b="1">
                <a:latin typeface="+mn-ea"/>
                <a:ea typeface="+mn-ea"/>
              </a:defRPr>
            </a:lvl7pPr>
            <a:lvl8pPr marL="3200400" indent="0">
              <a:buFont typeface="Arial" panose="020B0604020202020204" pitchFamily="34" charset="0"/>
              <a:buNone/>
              <a:defRPr b="1">
                <a:latin typeface="+mn-ea"/>
                <a:ea typeface="+mn-ea"/>
              </a:defRPr>
            </a:lvl8pPr>
            <a:lvl9pPr marL="3657600" indent="0">
              <a:buFont typeface="Arial" panose="020B0604020202020204" pitchFamily="34" charset="0"/>
              <a:buNone/>
              <a:defRPr b="1">
                <a:latin typeface="+mn-ea"/>
                <a:ea typeface="+mn-ea"/>
              </a:defRPr>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t>小見出し</a:t>
            </a:r>
            <a:endParaRPr kumimoji="1" lang="en-US" altLang="ja-JP" dirty="0"/>
          </a:p>
          <a:p>
            <a:pPr lvl="4"/>
            <a:r>
              <a:rPr kumimoji="1" lang="ja-JP" altLang="en-US" dirty="0"/>
              <a:t>小見出し</a:t>
            </a:r>
            <a:endParaRPr kumimoji="1" lang="en-US" altLang="ja-JP" dirty="0"/>
          </a:p>
          <a:p>
            <a:pPr lvl="5"/>
            <a:r>
              <a:rPr kumimoji="1" lang="ja-JP" altLang="en-US" dirty="0"/>
              <a:t>小見出し</a:t>
            </a:r>
            <a:endParaRPr kumimoji="1" lang="en-US" altLang="ja-JP" dirty="0"/>
          </a:p>
          <a:p>
            <a:pPr lvl="6"/>
            <a:r>
              <a:rPr kumimoji="1" lang="ja-JP" altLang="en-US" dirty="0"/>
              <a:t>小見出し</a:t>
            </a:r>
            <a:endParaRPr kumimoji="1" lang="en-US" altLang="ja-JP" dirty="0"/>
          </a:p>
          <a:p>
            <a:pPr lvl="7"/>
            <a:r>
              <a:rPr kumimoji="1" lang="ja-JP" altLang="en-US" dirty="0"/>
              <a:t>小見出し</a:t>
            </a:r>
            <a:endParaRPr kumimoji="1" lang="en-US" altLang="ja-JP" dirty="0"/>
          </a:p>
          <a:p>
            <a:pPr lvl="8"/>
            <a:r>
              <a:rPr kumimoji="1" lang="ja-JP" altLang="en-US" dirty="0"/>
              <a:t>小見出し</a:t>
            </a:r>
            <a:endParaRPr kumimoji="1" lang="en-US" altLang="ja-JP" dirty="0"/>
          </a:p>
          <a:p>
            <a:pPr lvl="0"/>
            <a:endParaRPr kumimoji="1" lang="en-US" altLang="ja-JP" dirty="0"/>
          </a:p>
          <a:p>
            <a:pPr lvl="8"/>
            <a:endParaRPr kumimoji="1" lang="en-US" altLang="ja-JP" dirty="0">
              <a:latin typeface="+mn-ea"/>
              <a:ea typeface="+mn-ea"/>
            </a:endParaRPr>
          </a:p>
        </p:txBody>
      </p:sp>
    </p:spTree>
    <p:extLst>
      <p:ext uri="{BB962C8B-B14F-4D97-AF65-F5344CB8AC3E}">
        <p14:creationId xmlns:p14="http://schemas.microsoft.com/office/powerpoint/2010/main" val="1268007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コンテンツ2-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3" name="図 2">
            <a:extLst>
              <a:ext uri="{FF2B5EF4-FFF2-40B4-BE49-F238E27FC236}">
                <a16:creationId xmlns:a16="http://schemas.microsoft.com/office/drawing/2014/main" id="{05DC1476-CC62-5D3A-80A7-BE6321386036}"/>
              </a:ext>
            </a:extLst>
          </p:cNvPr>
          <p:cNvPicPr>
            <a:picLocks noChangeAspect="1"/>
          </p:cNvPicPr>
          <p:nvPr userDrawn="1"/>
        </p:nvPicPr>
        <p:blipFill>
          <a:blip r:embed="rId2"/>
          <a:stretch>
            <a:fillRect/>
          </a:stretch>
        </p:blipFill>
        <p:spPr>
          <a:xfrm>
            <a:off x="9844955" y="344645"/>
            <a:ext cx="2160000" cy="438661"/>
          </a:xfrm>
          <a:prstGeom prst="rect">
            <a:avLst/>
          </a:prstGeom>
        </p:spPr>
      </p:pic>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305018"/>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dirty="0"/>
              <a:t>/Bold</a:t>
            </a:r>
            <a:endParaRPr kumimoji="1" lang="ja-JP" altLang="en-US"/>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コンテンツ プレースホルダー 8">
            <a:extLst>
              <a:ext uri="{FF2B5EF4-FFF2-40B4-BE49-F238E27FC236}">
                <a16:creationId xmlns:a16="http://schemas.microsoft.com/office/drawing/2014/main" id="{14D2D2E6-1180-C1EA-1064-AD51276426BF}"/>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0"/>
            <a:endParaRPr kumimoji="1" lang="en-US" altLang="ja-JP" dirty="0"/>
          </a:p>
          <a:p>
            <a:pPr lvl="1"/>
            <a:endParaRPr kumimoji="1" lang="en-US" altLang="ja-JP" dirty="0">
              <a:latin typeface="+mn-ea"/>
              <a:ea typeface="+mn-ea"/>
            </a:endParaRPr>
          </a:p>
        </p:txBody>
      </p:sp>
    </p:spTree>
    <p:extLst>
      <p:ext uri="{BB962C8B-B14F-4D97-AF65-F5344CB8AC3E}">
        <p14:creationId xmlns:p14="http://schemas.microsoft.com/office/powerpoint/2010/main" val="801908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コンテンツ2-3">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305018"/>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a:t>
            </a:r>
            <a:r>
              <a:rPr kumimoji="1" lang="en-US" altLang="ja-JP"/>
              <a:t>  </a:t>
            </a:r>
            <a:r>
              <a:rPr kumimoji="1" lang="ja-JP" altLang="en-US"/>
              <a:t>　游ゴシック</a:t>
            </a:r>
            <a:r>
              <a:rPr kumimoji="1" lang="en-US" altLang="ja-JP"/>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663518" y="250516"/>
            <a:ext cx="1193520" cy="566336"/>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55A7F55F-BF45-81CB-D2FE-5C7F3F29EDE6}"/>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3" name="コンテンツ プレースホルダー 8">
            <a:extLst>
              <a:ext uri="{FF2B5EF4-FFF2-40B4-BE49-F238E27FC236}">
                <a16:creationId xmlns:a16="http://schemas.microsoft.com/office/drawing/2014/main" id="{761E4339-D633-1B48-645B-157DEE624E0F}"/>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mj-lt"/>
              <a:buNone/>
              <a:defRPr sz="2400" b="1">
                <a:latin typeface="+mn-ea"/>
                <a:ea typeface="+mn-ea"/>
              </a:defRPr>
            </a:lvl1pPr>
            <a:lvl2pPr marL="457200" indent="0">
              <a:lnSpc>
                <a:spcPct val="120000"/>
              </a:lnSpc>
              <a:spcBef>
                <a:spcPts val="600"/>
              </a:spcBef>
              <a:spcAft>
                <a:spcPts val="600"/>
              </a:spcAft>
              <a:buFont typeface="+mj-lt"/>
              <a:buNone/>
              <a:defRPr sz="2000" b="1">
                <a:latin typeface="+mn-ea"/>
                <a:ea typeface="+mn-ea"/>
              </a:defRPr>
            </a:lvl2pPr>
            <a:lvl3pPr marL="914400" indent="0">
              <a:lnSpc>
                <a:spcPct val="120000"/>
              </a:lnSpc>
              <a:buFont typeface="+mj-lt"/>
              <a:buNone/>
              <a:defRPr b="1">
                <a:latin typeface="+mn-ea"/>
                <a:ea typeface="+mn-ea"/>
              </a:defRPr>
            </a:lvl3pPr>
            <a:lvl4pPr marL="1371600" indent="0">
              <a:lnSpc>
                <a:spcPct val="120000"/>
              </a:lnSpc>
              <a:buFont typeface="+mj-lt"/>
              <a:buNone/>
              <a:defRPr b="1">
                <a:latin typeface="+mn-ea"/>
                <a:ea typeface="+mn-ea"/>
              </a:defRPr>
            </a:lvl4pPr>
            <a:lvl5pPr marL="1828800" indent="0">
              <a:lnSpc>
                <a:spcPct val="120000"/>
              </a:lnSpc>
              <a:buFont typeface="+mj-lt"/>
              <a:buNone/>
              <a:defRPr kumimoji="1" lang="en-US" altLang="ja-JP" b="1" smtClean="0">
                <a:latin typeface="+mn-ea"/>
              </a:defRPr>
            </a:lvl5pPr>
            <a:lvl6pPr marL="2286000" indent="0">
              <a:buNone/>
              <a:defRPr b="1"/>
            </a:lvl6pPr>
            <a:lvl7pPr marL="2743200" indent="0">
              <a:buNone/>
              <a:defRPr b="1"/>
            </a:lvl7pPr>
            <a:lvl8pPr marL="3200400" indent="0">
              <a:buNone/>
              <a:defRPr b="1"/>
            </a:lvl8pPr>
            <a:lvl9pPr marL="3657600" indent="0">
              <a:buNone/>
              <a:defRPr b="1"/>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latin typeface="+mn-ea"/>
                <a:ea typeface="+mn-ea"/>
              </a:rPr>
              <a:t>小見出し</a:t>
            </a:r>
            <a:endParaRPr kumimoji="1" lang="en-US" altLang="ja-JP" dirty="0">
              <a:latin typeface="+mn-ea"/>
              <a:ea typeface="+mn-ea"/>
            </a:endParaRPr>
          </a:p>
          <a:p>
            <a:pPr lvl="4"/>
            <a:r>
              <a:rPr kumimoji="1" lang="ja-JP" altLang="en-US" dirty="0">
                <a:latin typeface="+mn-ea"/>
                <a:ea typeface="+mn-ea"/>
              </a:rPr>
              <a:t>小見出し</a:t>
            </a:r>
            <a:endParaRPr kumimoji="1" lang="en-US" altLang="ja-JP" dirty="0">
              <a:latin typeface="+mn-ea"/>
              <a:ea typeface="+mn-ea"/>
            </a:endParaRPr>
          </a:p>
          <a:p>
            <a:pPr lvl="5"/>
            <a:r>
              <a:rPr kumimoji="1" lang="ja-JP" altLang="en-US" dirty="0">
                <a:latin typeface="+mn-ea"/>
                <a:ea typeface="+mn-ea"/>
              </a:rPr>
              <a:t>小見出し</a:t>
            </a:r>
            <a:endParaRPr kumimoji="1" lang="en-US" altLang="ja-JP" dirty="0">
              <a:latin typeface="+mn-ea"/>
              <a:ea typeface="+mn-ea"/>
            </a:endParaRPr>
          </a:p>
          <a:p>
            <a:pPr lvl="6"/>
            <a:r>
              <a:rPr kumimoji="1" lang="ja-JP" altLang="en-US" dirty="0">
                <a:latin typeface="+mn-ea"/>
                <a:ea typeface="+mn-ea"/>
              </a:rPr>
              <a:t>小見出し</a:t>
            </a:r>
            <a:endParaRPr kumimoji="1" lang="en-US" altLang="ja-JP" dirty="0">
              <a:latin typeface="+mn-ea"/>
              <a:ea typeface="+mn-ea"/>
            </a:endParaRPr>
          </a:p>
          <a:p>
            <a:pPr lvl="7"/>
            <a:r>
              <a:rPr kumimoji="1" lang="ja-JP" altLang="en-US" dirty="0">
                <a:latin typeface="+mn-ea"/>
                <a:ea typeface="+mn-ea"/>
              </a:rPr>
              <a:t>小見出し</a:t>
            </a:r>
            <a:endParaRPr kumimoji="1" lang="en-US" altLang="ja-JP" dirty="0">
              <a:latin typeface="+mn-ea"/>
              <a:ea typeface="+mn-ea"/>
            </a:endParaRPr>
          </a:p>
          <a:p>
            <a:pPr lvl="8"/>
            <a:r>
              <a:rPr kumimoji="1" lang="ja-JP" altLang="en-US" dirty="0">
                <a:latin typeface="+mn-ea"/>
                <a:ea typeface="+mn-ea"/>
              </a:rPr>
              <a:t>小見出し</a:t>
            </a:r>
            <a:endParaRPr kumimoji="1" lang="en-US" altLang="ja-JP" dirty="0">
              <a:latin typeface="+mn-ea"/>
              <a:ea typeface="+mn-ea"/>
            </a:endParaRPr>
          </a:p>
        </p:txBody>
      </p:sp>
    </p:spTree>
    <p:extLst>
      <p:ext uri="{BB962C8B-B14F-4D97-AF65-F5344CB8AC3E}">
        <p14:creationId xmlns:p14="http://schemas.microsoft.com/office/powerpoint/2010/main" val="157267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中表紙スライド1">
    <p:bg>
      <p:bgPr>
        <a:solidFill>
          <a:srgbClr val="FFFFFF"/>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341FA49-C8BA-4416-CFA9-6B1556B5337C}"/>
              </a:ext>
            </a:extLst>
          </p:cNvPr>
          <p:cNvPicPr>
            <a:picLocks noChangeAspect="1"/>
          </p:cNvPicPr>
          <p:nvPr userDrawn="1"/>
        </p:nvPicPr>
        <p:blipFill>
          <a:blip r:embed="rId2"/>
          <a:srcRect/>
          <a:stretch/>
        </p:blipFill>
        <p:spPr>
          <a:xfrm>
            <a:off x="0" y="336"/>
            <a:ext cx="1219200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2" name="タイトル 6">
            <a:extLst>
              <a:ext uri="{FF2B5EF4-FFF2-40B4-BE49-F238E27FC236}">
                <a16:creationId xmlns:a16="http://schemas.microsoft.com/office/drawing/2014/main" id="{32EC8CC2-84B1-BCA0-479A-A4A20AF286D3}"/>
              </a:ext>
            </a:extLst>
          </p:cNvPr>
          <p:cNvSpPr>
            <a:spLocks noGrp="1"/>
          </p:cNvSpPr>
          <p:nvPr>
            <p:ph type="title" hasCustomPrompt="1"/>
          </p:nvPr>
        </p:nvSpPr>
        <p:spPr>
          <a:xfrm>
            <a:off x="574040" y="314896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3" name="スライド番号プレースホルダー 2">
            <a:extLst>
              <a:ext uri="{FF2B5EF4-FFF2-40B4-BE49-F238E27FC236}">
                <a16:creationId xmlns:a16="http://schemas.microsoft.com/office/drawing/2014/main" id="{B343BA23-B623-F431-3B6B-C265DB029DFE}"/>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94867889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コンテンツ2-4">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305018"/>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dirty="0"/>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668398" y="250516"/>
            <a:ext cx="1188639" cy="564020"/>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8B3519EF-C712-DB1D-51D4-66F9520AEF08}"/>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4" name="コンテンツ プレースホルダー 8">
            <a:extLst>
              <a:ext uri="{FF2B5EF4-FFF2-40B4-BE49-F238E27FC236}">
                <a16:creationId xmlns:a16="http://schemas.microsoft.com/office/drawing/2014/main" id="{EC4BD3DB-5E86-5B16-8A96-C416ADC23793}"/>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0"/>
            <a:endParaRPr kumimoji="1" lang="en-US" altLang="ja-JP" dirty="0"/>
          </a:p>
          <a:p>
            <a:pPr lvl="1"/>
            <a:endParaRPr kumimoji="1" lang="en-US" altLang="ja-JP" dirty="0">
              <a:latin typeface="+mn-ea"/>
              <a:ea typeface="+mn-ea"/>
            </a:endParaRPr>
          </a:p>
        </p:txBody>
      </p:sp>
    </p:spTree>
    <p:extLst>
      <p:ext uri="{BB962C8B-B14F-4D97-AF65-F5344CB8AC3E}">
        <p14:creationId xmlns:p14="http://schemas.microsoft.com/office/powerpoint/2010/main" val="3756968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9BB4154-9B11-5B4F-FAB1-50F01BF43C40}"/>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65646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中表紙スライド2">
    <p:spTree>
      <p:nvGrpSpPr>
        <p:cNvPr id="1" name=""/>
        <p:cNvGrpSpPr/>
        <p:nvPr/>
      </p:nvGrpSpPr>
      <p:grpSpPr>
        <a:xfrm>
          <a:off x="0" y="0"/>
          <a:ext cx="0" cy="0"/>
          <a:chOff x="0" y="0"/>
          <a:chExt cx="0" cy="0"/>
        </a:xfrm>
      </p:grpSpPr>
      <p:pic>
        <p:nvPicPr>
          <p:cNvPr id="9" name="図 8" descr="背景パターン&#10;&#10;中程度の精度で自動的に生成された説明">
            <a:extLst>
              <a:ext uri="{FF2B5EF4-FFF2-40B4-BE49-F238E27FC236}">
                <a16:creationId xmlns:a16="http://schemas.microsoft.com/office/drawing/2014/main" id="{9C23EC59-0C5A-7811-5B85-B9E539D0796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5" name="タイトル 6">
            <a:extLst>
              <a:ext uri="{FF2B5EF4-FFF2-40B4-BE49-F238E27FC236}">
                <a16:creationId xmlns:a16="http://schemas.microsoft.com/office/drawing/2014/main" id="{E19FAA7A-3085-9294-E31F-CE7196FF2A0A}"/>
              </a:ext>
            </a:extLst>
          </p:cNvPr>
          <p:cNvSpPr>
            <a:spLocks noGrp="1"/>
          </p:cNvSpPr>
          <p:nvPr>
            <p:ph type="title" hasCustomPrompt="1"/>
          </p:nvPr>
        </p:nvSpPr>
        <p:spPr>
          <a:xfrm>
            <a:off x="574040" y="314896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4E0A0950-A128-01BF-1AAF-4BB004B48A28}"/>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179945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タイトルスライド">
    <p:bg>
      <p:bgPr>
        <a:solidFill>
          <a:srgbClr val="FFFFFF"/>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932967-DE81-3918-C882-41D1FC6677C4}"/>
              </a:ext>
            </a:extLst>
          </p:cNvPr>
          <p:cNvPicPr>
            <a:picLocks noChangeAspect="1"/>
          </p:cNvPicPr>
          <p:nvPr userDrawn="1"/>
        </p:nvPicPr>
        <p:blipFill>
          <a:blip r:embed="rId2"/>
          <a:srcRect/>
          <a:stretch/>
        </p:blipFill>
        <p:spPr>
          <a:xfrm>
            <a:off x="0" y="0"/>
            <a:ext cx="12192000" cy="6858000"/>
          </a:xfrm>
          <a:prstGeom prst="rect">
            <a:avLst/>
          </a:prstGeom>
        </p:spPr>
      </p:pic>
      <p:pic>
        <p:nvPicPr>
          <p:cNvPr id="3" name="図 2">
            <a:extLst>
              <a:ext uri="{FF2B5EF4-FFF2-40B4-BE49-F238E27FC236}">
                <a16:creationId xmlns:a16="http://schemas.microsoft.com/office/drawing/2014/main" id="{8F74D12C-30DC-0E71-4D41-8204860B7443}"/>
              </a:ext>
            </a:extLst>
          </p:cNvPr>
          <p:cNvPicPr>
            <a:picLocks noChangeAspect="1"/>
          </p:cNvPicPr>
          <p:nvPr userDrawn="1"/>
        </p:nvPicPr>
        <p:blipFill>
          <a:blip r:embed="rId3"/>
          <a:stretch>
            <a:fillRect/>
          </a:stretch>
        </p:blipFill>
        <p:spPr>
          <a:xfrm>
            <a:off x="576263" y="5839891"/>
            <a:ext cx="2400000" cy="487403"/>
          </a:xfrm>
          <a:prstGeom prst="rect">
            <a:avLst/>
          </a:prstGeom>
        </p:spPr>
      </p:pic>
      <p:sp>
        <p:nvSpPr>
          <p:cNvPr id="4" name="タイトル 7">
            <a:extLst>
              <a:ext uri="{FF2B5EF4-FFF2-40B4-BE49-F238E27FC236}">
                <a16:creationId xmlns:a16="http://schemas.microsoft.com/office/drawing/2014/main" id="{C189C689-1BDE-72A8-5184-CE979693158A}"/>
              </a:ext>
            </a:extLst>
          </p:cNvPr>
          <p:cNvSpPr>
            <a:spLocks noGrp="1"/>
          </p:cNvSpPr>
          <p:nvPr>
            <p:ph type="title" hasCustomPrompt="1"/>
          </p:nvPr>
        </p:nvSpPr>
        <p:spPr>
          <a:xfrm>
            <a:off x="480401" y="2293206"/>
            <a:ext cx="9535342" cy="1325563"/>
          </a:xfrm>
          <a:prstGeom prst="rect">
            <a:avLst/>
          </a:prstGeom>
        </p:spPr>
        <p:txBody>
          <a:bodyPr/>
          <a:lstStyle>
            <a:lvl1pPr>
              <a:lnSpc>
                <a:spcPct val="110000"/>
              </a:lnSpc>
              <a:defRPr sz="4000" b="1" i="0">
                <a:solidFill>
                  <a:srgbClr val="1C3177"/>
                </a:solidFill>
                <a:latin typeface="+mn-ea"/>
                <a:ea typeface="+mn-ea"/>
              </a:defRPr>
            </a:lvl1pPr>
          </a:lstStyle>
          <a:p>
            <a:r>
              <a:rPr kumimoji="1" lang="ja-JP" altLang="en-US"/>
              <a:t>タイトルタイトル</a:t>
            </a:r>
            <a:br>
              <a:rPr kumimoji="1" lang="en-US" altLang="ja-JP"/>
            </a:br>
            <a:r>
              <a:rPr lang="ja-JP" altLang="en-US"/>
              <a:t>游ゴシック</a:t>
            </a:r>
            <a:r>
              <a:rPr lang="en-US" altLang="ja-JP"/>
              <a:t>/Bold</a:t>
            </a:r>
            <a:endParaRPr kumimoji="1" lang="ja-JP" altLang="en-US"/>
          </a:p>
        </p:txBody>
      </p:sp>
      <p:sp>
        <p:nvSpPr>
          <p:cNvPr id="5" name="コンテンツ プレースホルダー 12">
            <a:extLst>
              <a:ext uri="{FF2B5EF4-FFF2-40B4-BE49-F238E27FC236}">
                <a16:creationId xmlns:a16="http://schemas.microsoft.com/office/drawing/2014/main" id="{99C777D7-5079-B2D4-A805-52BC2427F213}"/>
              </a:ext>
            </a:extLst>
          </p:cNvPr>
          <p:cNvSpPr>
            <a:spLocks noGrp="1"/>
          </p:cNvSpPr>
          <p:nvPr>
            <p:ph sz="quarter" idx="10" hasCustomPrompt="1"/>
          </p:nvPr>
        </p:nvSpPr>
        <p:spPr>
          <a:xfrm>
            <a:off x="480399" y="3924163"/>
            <a:ext cx="8032228" cy="731359"/>
          </a:xfrm>
          <a:prstGeom prst="rect">
            <a:avLst/>
          </a:prstGeom>
        </p:spPr>
        <p:txBody>
          <a:bodyPr anchor="ctr"/>
          <a:lstStyle>
            <a:lvl1pPr marL="0" indent="0">
              <a:lnSpc>
                <a:spcPct val="130000"/>
              </a:lnSpc>
              <a:spcBef>
                <a:spcPts val="0"/>
              </a:spcBef>
              <a:buNone/>
              <a:defRPr sz="1800" b="1" i="0">
                <a:solidFill>
                  <a:srgbClr val="1C3177"/>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氏名</a:t>
            </a:r>
            <a:r>
              <a:rPr kumimoji="1" lang="en-US" altLang="ja-JP"/>
              <a:t>     </a:t>
            </a:r>
          </a:p>
          <a:p>
            <a:pPr lvl="0"/>
            <a:r>
              <a:rPr kumimoji="1" lang="ja-JP" altLang="en-US"/>
              <a:t>游ゴシック</a:t>
            </a:r>
            <a:r>
              <a:rPr kumimoji="1" lang="en-US" altLang="ja-JP"/>
              <a:t>/Bold</a:t>
            </a:r>
            <a:endParaRPr kumimoji="1" lang="ja-JP" altLang="en-US"/>
          </a:p>
        </p:txBody>
      </p:sp>
      <p:sp>
        <p:nvSpPr>
          <p:cNvPr id="9" name="コンテンツ プレースホルダー 12">
            <a:extLst>
              <a:ext uri="{FF2B5EF4-FFF2-40B4-BE49-F238E27FC236}">
                <a16:creationId xmlns:a16="http://schemas.microsoft.com/office/drawing/2014/main" id="{CD517DDC-0F67-EAC6-D347-5253BB35F8B1}"/>
              </a:ext>
            </a:extLst>
          </p:cNvPr>
          <p:cNvSpPr>
            <a:spLocks noGrp="1"/>
          </p:cNvSpPr>
          <p:nvPr>
            <p:ph sz="quarter" idx="11" hasCustomPrompt="1"/>
          </p:nvPr>
        </p:nvSpPr>
        <p:spPr>
          <a:xfrm>
            <a:off x="480402" y="4701635"/>
            <a:ext cx="6181656" cy="731359"/>
          </a:xfrm>
          <a:prstGeom prst="rect">
            <a:avLst/>
          </a:prstGeom>
        </p:spPr>
        <p:txBody>
          <a:bodyPr anchor="ctr"/>
          <a:lstStyle>
            <a:lvl1pPr marL="0" indent="0">
              <a:lnSpc>
                <a:spcPct val="130000"/>
              </a:lnSpc>
              <a:spcBef>
                <a:spcPts val="0"/>
              </a:spcBef>
              <a:buNone/>
              <a:defRPr sz="16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役職・所属</a:t>
            </a:r>
            <a:r>
              <a:rPr kumimoji="1" lang="en-US" altLang="ja-JP"/>
              <a:t>        </a:t>
            </a:r>
          </a:p>
          <a:p>
            <a:pPr lvl="0"/>
            <a:r>
              <a:rPr kumimoji="1" lang="ja-JP" altLang="en-US"/>
              <a:t>游ゴシック</a:t>
            </a:r>
            <a:r>
              <a:rPr kumimoji="1" lang="en-US" altLang="ja-JP"/>
              <a:t>/Bold</a:t>
            </a:r>
            <a:r>
              <a:rPr kumimoji="1" lang="ja-JP" altLang="en-US"/>
              <a:t>　　　</a:t>
            </a:r>
          </a:p>
        </p:txBody>
      </p:sp>
      <p:sp>
        <p:nvSpPr>
          <p:cNvPr id="6" name="コンテンツ プレースホルダー 12">
            <a:extLst>
              <a:ext uri="{FF2B5EF4-FFF2-40B4-BE49-F238E27FC236}">
                <a16:creationId xmlns:a16="http://schemas.microsoft.com/office/drawing/2014/main" id="{437493F9-6402-7179-62B3-F93DBB80AC12}"/>
              </a:ext>
            </a:extLst>
          </p:cNvPr>
          <p:cNvSpPr>
            <a:spLocks noGrp="1"/>
          </p:cNvSpPr>
          <p:nvPr>
            <p:ph sz="quarter" idx="12" hasCustomPrompt="1"/>
          </p:nvPr>
        </p:nvSpPr>
        <p:spPr>
          <a:xfrm>
            <a:off x="6193977" y="6133056"/>
            <a:ext cx="5761568" cy="597511"/>
          </a:xfrm>
          <a:prstGeom prst="rect">
            <a:avLst/>
          </a:prstGeom>
        </p:spPr>
        <p:txBody>
          <a:bodyPr lIns="90000" anchor="ctr">
            <a:noAutofit/>
          </a:bodyPr>
          <a:lstStyle>
            <a:lvl1pPr marL="0" indent="0" algn="r">
              <a:lnSpc>
                <a:spcPct val="150000"/>
              </a:lnSpc>
              <a:spcBef>
                <a:spcPts val="0"/>
              </a:spcBef>
              <a:buNone/>
              <a:defRPr sz="14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a:t>
            </a:r>
            <a:endParaRPr kumimoji="1" lang="en-US" altLang="ja-JP"/>
          </a:p>
          <a:p>
            <a:pPr lvl="0"/>
            <a:r>
              <a:rPr kumimoji="1" lang="ja-JP" altLang="en-US"/>
              <a:t>游ゴシック</a:t>
            </a:r>
            <a:r>
              <a:rPr kumimoji="1" lang="en-US" altLang="ja-JP"/>
              <a:t> /Bold</a:t>
            </a:r>
            <a:r>
              <a:rPr kumimoji="1" lang="ja-JP" altLang="en-US"/>
              <a:t>　　</a:t>
            </a:r>
          </a:p>
        </p:txBody>
      </p:sp>
    </p:spTree>
    <p:extLst>
      <p:ext uri="{BB962C8B-B14F-4D97-AF65-F5344CB8AC3E}">
        <p14:creationId xmlns:p14="http://schemas.microsoft.com/office/powerpoint/2010/main" val="19584621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中表紙スライド1">
    <p:bg>
      <p:bgPr>
        <a:solidFill>
          <a:srgbClr val="FFFFFF"/>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64C0CE-FCED-56A8-6F0B-0E440EC00AF4}"/>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7" name="タイトル 6">
            <a:extLst>
              <a:ext uri="{FF2B5EF4-FFF2-40B4-BE49-F238E27FC236}">
                <a16:creationId xmlns:a16="http://schemas.microsoft.com/office/drawing/2014/main" id="{6C1A774C-7DB2-663C-4623-5850406753D0}"/>
              </a:ext>
            </a:extLst>
          </p:cNvPr>
          <p:cNvSpPr>
            <a:spLocks noGrp="1"/>
          </p:cNvSpPr>
          <p:nvPr>
            <p:ph type="title" hasCustomPrompt="1"/>
          </p:nvPr>
        </p:nvSpPr>
        <p:spPr>
          <a:xfrm>
            <a:off x="454294" y="119697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3" name="スライド番号プレースホルダー 2">
            <a:extLst>
              <a:ext uri="{FF2B5EF4-FFF2-40B4-BE49-F238E27FC236}">
                <a16:creationId xmlns:a16="http://schemas.microsoft.com/office/drawing/2014/main" id="{BEF15FF9-0880-B2C3-B4BF-CF5692E1BBE1}"/>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2811389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_中表紙スライド2">
    <p:spTree>
      <p:nvGrpSpPr>
        <p:cNvPr id="1" name=""/>
        <p:cNvGrpSpPr/>
        <p:nvPr/>
      </p:nvGrpSpPr>
      <p:grpSpPr>
        <a:xfrm>
          <a:off x="0" y="0"/>
          <a:ext cx="0" cy="0"/>
          <a:chOff x="0" y="0"/>
          <a:chExt cx="0" cy="0"/>
        </a:xfrm>
      </p:grpSpPr>
      <p:pic>
        <p:nvPicPr>
          <p:cNvPr id="6" name="図 5" descr="図形, 背景パターン, 矢印&#10;&#10;自動的に生成された説明">
            <a:extLst>
              <a:ext uri="{FF2B5EF4-FFF2-40B4-BE49-F238E27FC236}">
                <a16:creationId xmlns:a16="http://schemas.microsoft.com/office/drawing/2014/main" id="{556B259B-B911-0CA1-C42F-FAA7E0FFD7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2" name="タイトル 6">
            <a:extLst>
              <a:ext uri="{FF2B5EF4-FFF2-40B4-BE49-F238E27FC236}">
                <a16:creationId xmlns:a16="http://schemas.microsoft.com/office/drawing/2014/main" id="{3AAF5D27-76AF-9EF9-9D52-219FCF8F0E53}"/>
              </a:ext>
            </a:extLst>
          </p:cNvPr>
          <p:cNvSpPr>
            <a:spLocks noGrp="1"/>
          </p:cNvSpPr>
          <p:nvPr>
            <p:ph type="title" hasCustomPrompt="1"/>
          </p:nvPr>
        </p:nvSpPr>
        <p:spPr>
          <a:xfrm>
            <a:off x="454296" y="119697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4" name="スライド番号プレースホルダー 3">
            <a:extLst>
              <a:ext uri="{FF2B5EF4-FFF2-40B4-BE49-F238E27FC236}">
                <a16:creationId xmlns:a16="http://schemas.microsoft.com/office/drawing/2014/main" id="{926C43C7-AE2D-52F4-39C3-82789D69CC96}"/>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349325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タイトルスライド">
    <p:bg>
      <p:bgPr>
        <a:solidFill>
          <a:srgbClr val="FFFFFF"/>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FCD422C-2C8C-FA55-B96B-97B10DC1CC4B}"/>
              </a:ext>
            </a:extLst>
          </p:cNvPr>
          <p:cNvPicPr>
            <a:picLocks noChangeAspect="1"/>
          </p:cNvPicPr>
          <p:nvPr userDrawn="1"/>
        </p:nvPicPr>
        <p:blipFill rotWithShape="1">
          <a:blip r:embed="rId2"/>
          <a:srcRect r="2321"/>
          <a:stretch/>
        </p:blipFill>
        <p:spPr>
          <a:xfrm>
            <a:off x="283036" y="0"/>
            <a:ext cx="11908964" cy="6858000"/>
          </a:xfrm>
          <a:prstGeom prst="rect">
            <a:avLst/>
          </a:prstGeom>
        </p:spPr>
      </p:pic>
      <p:pic>
        <p:nvPicPr>
          <p:cNvPr id="5" name="図 4">
            <a:extLst>
              <a:ext uri="{FF2B5EF4-FFF2-40B4-BE49-F238E27FC236}">
                <a16:creationId xmlns:a16="http://schemas.microsoft.com/office/drawing/2014/main" id="{F66388A7-6010-5A0E-3B23-6394FC6EC478}"/>
              </a:ext>
            </a:extLst>
          </p:cNvPr>
          <p:cNvPicPr>
            <a:picLocks noChangeAspect="1"/>
          </p:cNvPicPr>
          <p:nvPr userDrawn="1"/>
        </p:nvPicPr>
        <p:blipFill>
          <a:blip r:embed="rId3"/>
          <a:stretch>
            <a:fillRect/>
          </a:stretch>
        </p:blipFill>
        <p:spPr>
          <a:xfrm>
            <a:off x="576263" y="5491831"/>
            <a:ext cx="2400000" cy="487403"/>
          </a:xfrm>
          <a:prstGeom prst="rect">
            <a:avLst/>
          </a:prstGeom>
        </p:spPr>
      </p:pic>
      <p:sp>
        <p:nvSpPr>
          <p:cNvPr id="11" name="コンテンツ プレースホルダー 12">
            <a:extLst>
              <a:ext uri="{FF2B5EF4-FFF2-40B4-BE49-F238E27FC236}">
                <a16:creationId xmlns:a16="http://schemas.microsoft.com/office/drawing/2014/main" id="{E889DD8F-8662-F86E-7D9D-2EBC4946B22C}"/>
              </a:ext>
            </a:extLst>
          </p:cNvPr>
          <p:cNvSpPr>
            <a:spLocks noGrp="1"/>
          </p:cNvSpPr>
          <p:nvPr>
            <p:ph sz="quarter" idx="11" hasCustomPrompt="1"/>
          </p:nvPr>
        </p:nvSpPr>
        <p:spPr>
          <a:xfrm>
            <a:off x="487531" y="2022017"/>
            <a:ext cx="7317526" cy="653422"/>
          </a:xfrm>
          <a:prstGeom prst="rect">
            <a:avLst/>
          </a:prstGeom>
        </p:spPr>
        <p:txBody>
          <a:bodyPr anchor="ctr"/>
          <a:lstStyle>
            <a:lvl1pPr marL="0" indent="0">
              <a:lnSpc>
                <a:spcPct val="130000"/>
              </a:lnSpc>
              <a:spcBef>
                <a:spcPts val="0"/>
              </a:spcBef>
              <a:buNone/>
              <a:defRPr sz="1800" b="1" i="0">
                <a:solidFill>
                  <a:srgbClr val="1C3177"/>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氏名</a:t>
            </a:r>
            <a:r>
              <a:rPr kumimoji="1" lang="en-US" altLang="ja-JP"/>
              <a:t>       </a:t>
            </a:r>
          </a:p>
          <a:p>
            <a:pPr lvl="0"/>
            <a:r>
              <a:rPr kumimoji="1" lang="ja-JP" altLang="en-US"/>
              <a:t>游ゴシック</a:t>
            </a:r>
            <a:r>
              <a:rPr kumimoji="1" lang="en-US" altLang="ja-JP"/>
              <a:t>/Bold</a:t>
            </a:r>
            <a:endParaRPr kumimoji="1" lang="ja-JP" altLang="en-US"/>
          </a:p>
        </p:txBody>
      </p:sp>
      <p:sp>
        <p:nvSpPr>
          <p:cNvPr id="2" name="タイトル 1">
            <a:extLst>
              <a:ext uri="{FF2B5EF4-FFF2-40B4-BE49-F238E27FC236}">
                <a16:creationId xmlns:a16="http://schemas.microsoft.com/office/drawing/2014/main" id="{B1D6FE57-69DC-8236-A030-07B36F0CCC2D}"/>
              </a:ext>
            </a:extLst>
          </p:cNvPr>
          <p:cNvSpPr>
            <a:spLocks noGrp="1"/>
          </p:cNvSpPr>
          <p:nvPr>
            <p:ph type="title" hasCustomPrompt="1"/>
          </p:nvPr>
        </p:nvSpPr>
        <p:spPr>
          <a:xfrm>
            <a:off x="468133" y="265791"/>
            <a:ext cx="8337200" cy="1396497"/>
          </a:xfrm>
          <a:prstGeom prst="rect">
            <a:avLst/>
          </a:prstGeom>
        </p:spPr>
        <p:txBody>
          <a:bodyPr/>
          <a:lstStyle>
            <a:lvl1pPr>
              <a:lnSpc>
                <a:spcPct val="110000"/>
              </a:lnSpc>
              <a:defRPr sz="4000" b="1">
                <a:solidFill>
                  <a:schemeClr val="tx2"/>
                </a:solidFill>
                <a:latin typeface="+mn-ea"/>
                <a:ea typeface="+mn-ea"/>
              </a:defRPr>
            </a:lvl1pPr>
          </a:lstStyle>
          <a:p>
            <a:r>
              <a:rPr kumimoji="1" lang="ja-JP" altLang="en-US"/>
              <a:t>タイトルタイトル</a:t>
            </a:r>
            <a:br>
              <a:rPr kumimoji="1" lang="en-US" altLang="ja-JP"/>
            </a:br>
            <a:r>
              <a:rPr kumimoji="1" lang="ja-JP" altLang="en-US"/>
              <a:t>游ゴシック</a:t>
            </a:r>
            <a:r>
              <a:rPr kumimoji="1" lang="en-US" altLang="ja-JP"/>
              <a:t>/Bold</a:t>
            </a:r>
            <a:endParaRPr kumimoji="1" lang="ja-JP" altLang="en-US"/>
          </a:p>
        </p:txBody>
      </p:sp>
      <p:sp>
        <p:nvSpPr>
          <p:cNvPr id="3" name="コンテンツ プレースホルダー 12">
            <a:extLst>
              <a:ext uri="{FF2B5EF4-FFF2-40B4-BE49-F238E27FC236}">
                <a16:creationId xmlns:a16="http://schemas.microsoft.com/office/drawing/2014/main" id="{2A8EBC5D-D2E1-1C20-DCE7-A64CD225CA2C}"/>
              </a:ext>
            </a:extLst>
          </p:cNvPr>
          <p:cNvSpPr>
            <a:spLocks noGrp="1"/>
          </p:cNvSpPr>
          <p:nvPr>
            <p:ph sz="quarter" idx="12" hasCustomPrompt="1"/>
          </p:nvPr>
        </p:nvSpPr>
        <p:spPr>
          <a:xfrm>
            <a:off x="487531" y="2871021"/>
            <a:ext cx="4816307" cy="932527"/>
          </a:xfrm>
          <a:prstGeom prst="rect">
            <a:avLst/>
          </a:prstGeom>
        </p:spPr>
        <p:txBody>
          <a:bodyPr anchor="ctr"/>
          <a:lstStyle>
            <a:lvl1pPr marL="0" indent="0">
              <a:lnSpc>
                <a:spcPct val="130000"/>
              </a:lnSpc>
              <a:spcBef>
                <a:spcPts val="0"/>
              </a:spcBef>
              <a:buNone/>
              <a:defRPr sz="16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a:t>
            </a:r>
            <a:endParaRPr kumimoji="1" lang="en-US" altLang="ja-JP"/>
          </a:p>
          <a:p>
            <a:pPr lvl="0"/>
            <a:r>
              <a:rPr kumimoji="1" lang="ja-JP" altLang="en-US"/>
              <a:t>所属</a:t>
            </a:r>
            <a:r>
              <a:rPr kumimoji="1" lang="en-US" altLang="ja-JP"/>
              <a:t>         </a:t>
            </a:r>
          </a:p>
          <a:p>
            <a:pPr lvl="0"/>
            <a:r>
              <a:rPr kumimoji="1" lang="ja-JP" altLang="en-US"/>
              <a:t>游ゴシック</a:t>
            </a:r>
            <a:r>
              <a:rPr kumimoji="1" lang="en-US" altLang="ja-JP"/>
              <a:t>/Bold</a:t>
            </a:r>
          </a:p>
        </p:txBody>
      </p:sp>
      <p:sp>
        <p:nvSpPr>
          <p:cNvPr id="6" name="コンテンツ プレースホルダー 12">
            <a:extLst>
              <a:ext uri="{FF2B5EF4-FFF2-40B4-BE49-F238E27FC236}">
                <a16:creationId xmlns:a16="http://schemas.microsoft.com/office/drawing/2014/main" id="{D69F5F0E-B33F-A6C1-A24C-00513592DBCB}"/>
              </a:ext>
            </a:extLst>
          </p:cNvPr>
          <p:cNvSpPr>
            <a:spLocks noGrp="1"/>
          </p:cNvSpPr>
          <p:nvPr>
            <p:ph sz="quarter" idx="13" hasCustomPrompt="1"/>
          </p:nvPr>
        </p:nvSpPr>
        <p:spPr>
          <a:xfrm>
            <a:off x="8805333" y="261448"/>
            <a:ext cx="2910716" cy="617471"/>
          </a:xfrm>
          <a:prstGeom prst="rect">
            <a:avLst/>
          </a:prstGeom>
        </p:spPr>
        <p:txBody>
          <a:bodyPr lIns="90000" anchor="ctr">
            <a:noAutofit/>
          </a:bodyPr>
          <a:lstStyle>
            <a:lvl1pPr marL="0" indent="0" algn="r">
              <a:lnSpc>
                <a:spcPct val="150000"/>
              </a:lnSpc>
              <a:spcBef>
                <a:spcPts val="0"/>
              </a:spcBef>
              <a:buNone/>
              <a:defRPr sz="14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a:t>
            </a:r>
            <a:endParaRPr kumimoji="1" lang="en-US" altLang="ja-JP"/>
          </a:p>
          <a:p>
            <a:pPr lvl="0"/>
            <a:r>
              <a:rPr kumimoji="1" lang="ja-JP" altLang="en-US"/>
              <a:t>游ゴシック</a:t>
            </a:r>
            <a:r>
              <a:rPr kumimoji="1" lang="en-US" altLang="ja-JP"/>
              <a:t> /Bold</a:t>
            </a:r>
            <a:r>
              <a:rPr kumimoji="1" lang="ja-JP" altLang="en-US"/>
              <a:t>　</a:t>
            </a:r>
          </a:p>
        </p:txBody>
      </p:sp>
    </p:spTree>
    <p:extLst>
      <p:ext uri="{BB962C8B-B14F-4D97-AF65-F5344CB8AC3E}">
        <p14:creationId xmlns:p14="http://schemas.microsoft.com/office/powerpoint/2010/main" val="15333991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中表紙スライド1">
    <p:bg>
      <p:bgPr>
        <a:solidFill>
          <a:srgbClr val="FFFFFF"/>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09E5F40-522C-6EC0-7328-7F52FDF9E064}"/>
              </a:ext>
            </a:extLst>
          </p:cNvPr>
          <p:cNvPicPr>
            <a:picLocks noChangeAspect="1"/>
          </p:cNvPicPr>
          <p:nvPr userDrawn="1"/>
        </p:nvPicPr>
        <p:blipFill rotWithShape="1">
          <a:blip r:embed="rId2"/>
          <a:srcRect r="4795"/>
          <a:stretch/>
        </p:blipFill>
        <p:spPr>
          <a:xfrm>
            <a:off x="584610" y="0"/>
            <a:ext cx="1160739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4" name="タイトル 6">
            <a:extLst>
              <a:ext uri="{FF2B5EF4-FFF2-40B4-BE49-F238E27FC236}">
                <a16:creationId xmlns:a16="http://schemas.microsoft.com/office/drawing/2014/main" id="{E6C33D6D-9C84-D9CF-C2DA-008D7EF00E7D}"/>
              </a:ext>
            </a:extLst>
          </p:cNvPr>
          <p:cNvSpPr>
            <a:spLocks noGrp="1"/>
          </p:cNvSpPr>
          <p:nvPr>
            <p:ph type="title" hasCustomPrompt="1"/>
          </p:nvPr>
        </p:nvSpPr>
        <p:spPr>
          <a:xfrm>
            <a:off x="486952" y="4404047"/>
            <a:ext cx="5609048" cy="1577028"/>
          </a:xfrm>
          <a:prstGeom prst="rect">
            <a:avLst/>
          </a:prstGeom>
        </p:spPr>
        <p:txBody>
          <a:bodyPr/>
          <a:lstStyle>
            <a:lvl1pPr>
              <a:defRPr sz="3600" b="1" i="0">
                <a:solidFill>
                  <a:schemeClr val="tx2"/>
                </a:solidFill>
                <a:latin typeface="+mn-ea"/>
                <a:ea typeface="+mn-ea"/>
              </a:defRPr>
            </a:lvl1pPr>
          </a:lstStyle>
          <a:p>
            <a:r>
              <a:rPr kumimoji="1" lang="ja-JP" altLang="en-US"/>
              <a:t>タイトル</a:t>
            </a:r>
            <a:br>
              <a:rPr kumimoji="1" lang="en-US" altLang="ja-JP"/>
            </a:br>
            <a:r>
              <a:rPr kumimoji="1" lang="ja-JP" altLang="en-US"/>
              <a:t>タイトル</a:t>
            </a:r>
            <a:br>
              <a:rPr kumimoji="1" lang="en-US" altLang="ja-JP"/>
            </a:br>
            <a:r>
              <a:rPr kumimoji="1" lang="ja-JP" altLang="en-US"/>
              <a:t>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57DDFCDE-6AC7-26AD-1E99-E35A31393F97}"/>
              </a:ext>
            </a:extLst>
          </p:cNvPr>
          <p:cNvSpPr>
            <a:spLocks noGrp="1"/>
          </p:cNvSpPr>
          <p:nvPr>
            <p:ph type="sldNum" sz="quarter" idx="10"/>
          </p:nvPr>
        </p:nvSpPr>
        <p:spPr/>
        <p:txBody>
          <a:bodyPr/>
          <a:lstStyle>
            <a:lvl1pPr>
              <a:defRPr>
                <a:solidFill>
                  <a:schemeClr val="bg1"/>
                </a:solidFill>
              </a:defRPr>
            </a:lvl1p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5002120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中表紙スライド2">
    <p:spTree>
      <p:nvGrpSpPr>
        <p:cNvPr id="1" name=""/>
        <p:cNvGrpSpPr/>
        <p:nvPr/>
      </p:nvGrpSpPr>
      <p:grpSpPr>
        <a:xfrm>
          <a:off x="0" y="0"/>
          <a:ext cx="0" cy="0"/>
          <a:chOff x="0" y="0"/>
          <a:chExt cx="0" cy="0"/>
        </a:xfrm>
      </p:grpSpPr>
      <p:pic>
        <p:nvPicPr>
          <p:cNvPr id="6" name="図 5" descr="背景パターン&#10;&#10;自動的に生成された説明">
            <a:extLst>
              <a:ext uri="{FF2B5EF4-FFF2-40B4-BE49-F238E27FC236}">
                <a16:creationId xmlns:a16="http://schemas.microsoft.com/office/drawing/2014/main" id="{3552089B-BE10-A6B4-0520-088629B63AF6}"/>
              </a:ext>
            </a:extLst>
          </p:cNvPr>
          <p:cNvPicPr>
            <a:picLocks noChangeAspect="1"/>
          </p:cNvPicPr>
          <p:nvPr userDrawn="1"/>
        </p:nvPicPr>
        <p:blipFill rotWithShape="1">
          <a:blip r:embed="rId2"/>
          <a:srcRect r="4795"/>
          <a:stretch/>
        </p:blipFill>
        <p:spPr>
          <a:xfrm>
            <a:off x="584613" y="0"/>
            <a:ext cx="11607387"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2" name="スライド番号プレースホルダー 1">
            <a:extLst>
              <a:ext uri="{FF2B5EF4-FFF2-40B4-BE49-F238E27FC236}">
                <a16:creationId xmlns:a16="http://schemas.microsoft.com/office/drawing/2014/main" id="{1B6F4E6A-6447-6E0D-0158-4A77C5531E06}"/>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
        <p:nvSpPr>
          <p:cNvPr id="3" name="タイトル 6">
            <a:extLst>
              <a:ext uri="{FF2B5EF4-FFF2-40B4-BE49-F238E27FC236}">
                <a16:creationId xmlns:a16="http://schemas.microsoft.com/office/drawing/2014/main" id="{55C1AE9A-A0E5-2B15-C809-16C60A5E7E74}"/>
              </a:ext>
            </a:extLst>
          </p:cNvPr>
          <p:cNvSpPr>
            <a:spLocks noGrp="1"/>
          </p:cNvSpPr>
          <p:nvPr>
            <p:ph type="title" hasCustomPrompt="1"/>
          </p:nvPr>
        </p:nvSpPr>
        <p:spPr>
          <a:xfrm>
            <a:off x="486952" y="4404050"/>
            <a:ext cx="5609048" cy="1577028"/>
          </a:xfrm>
          <a:prstGeom prst="rect">
            <a:avLst/>
          </a:prstGeom>
        </p:spPr>
        <p:txBody>
          <a:bodyPr/>
          <a:lstStyle>
            <a:lvl1pPr>
              <a:defRPr sz="3600" b="1" i="0">
                <a:solidFill>
                  <a:schemeClr val="tx2"/>
                </a:solidFill>
                <a:latin typeface="+mn-ea"/>
                <a:ea typeface="+mn-ea"/>
              </a:defRPr>
            </a:lvl1pPr>
          </a:lstStyle>
          <a:p>
            <a:r>
              <a:rPr kumimoji="1" lang="ja-JP" altLang="en-US"/>
              <a:t>タイトル</a:t>
            </a:r>
            <a:br>
              <a:rPr kumimoji="1" lang="en-US" altLang="ja-JP"/>
            </a:br>
            <a:r>
              <a:rPr kumimoji="1" lang="ja-JP" altLang="en-US"/>
              <a:t>タイトル</a:t>
            </a:r>
            <a:br>
              <a:rPr kumimoji="1" lang="en-US" altLang="ja-JP"/>
            </a:br>
            <a:r>
              <a:rPr kumimoji="1" lang="ja-JP" altLang="en-US"/>
              <a:t>游ゴシック</a:t>
            </a:r>
            <a:r>
              <a:rPr kumimoji="1" lang="en-US" altLang="ja-JP"/>
              <a:t>/Bold</a:t>
            </a:r>
            <a:endParaRPr kumimoji="1" lang="ja-JP" altLang="en-US"/>
          </a:p>
        </p:txBody>
      </p:sp>
    </p:spTree>
    <p:extLst>
      <p:ext uri="{BB962C8B-B14F-4D97-AF65-F5344CB8AC3E}">
        <p14:creationId xmlns:p14="http://schemas.microsoft.com/office/powerpoint/2010/main" val="197163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4A882F94-5EAE-CF39-B474-E260417963B1}"/>
              </a:ext>
            </a:extLst>
          </p:cNvPr>
          <p:cNvSpPr>
            <a:spLocks noGrp="1"/>
          </p:cNvSpPr>
          <p:nvPr>
            <p:ph type="sldNum" sz="quarter" idx="4"/>
          </p:nvPr>
        </p:nvSpPr>
        <p:spPr>
          <a:xfrm>
            <a:off x="11476382" y="6599583"/>
            <a:ext cx="646044" cy="245165"/>
          </a:xfrm>
          <a:prstGeom prst="rect">
            <a:avLst/>
          </a:prstGeom>
        </p:spPr>
        <p:txBody>
          <a:bodyPr vert="horz" lIns="91440" tIns="45720" rIns="91440" bIns="45720" rtlCol="0" anchor="ctr"/>
          <a:lstStyle>
            <a:lvl1pPr algn="r">
              <a:defRPr sz="1800" b="0">
                <a:solidFill>
                  <a:schemeClr val="tx2"/>
                </a:solidFill>
              </a:defRPr>
            </a:lvl1p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31203895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36" r:id="rId3"/>
    <p:sldLayoutId id="2147483724" r:id="rId4"/>
    <p:sldLayoutId id="2147483726" r:id="rId5"/>
    <p:sldLayoutId id="2147483739" r:id="rId6"/>
    <p:sldLayoutId id="2147483748" r:id="rId7"/>
    <p:sldLayoutId id="2147483757" r:id="rId8"/>
    <p:sldLayoutId id="2147483752" r:id="rId9"/>
    <p:sldLayoutId id="2147483729" r:id="rId10"/>
    <p:sldLayoutId id="2147483731" r:id="rId11"/>
    <p:sldLayoutId id="2147483743" r:id="rId12"/>
    <p:sldLayoutId id="2147483720" r:id="rId13"/>
    <p:sldLayoutId id="2147483766" r:id="rId14"/>
    <p:sldLayoutId id="2147483765" r:id="rId15"/>
    <p:sldLayoutId id="2147483767" r:id="rId16"/>
    <p:sldLayoutId id="2147483768" r:id="rId17"/>
    <p:sldLayoutId id="2147483769" r:id="rId18"/>
    <p:sldLayoutId id="2147483770" r:id="rId19"/>
    <p:sldLayoutId id="2147483771" r:id="rId20"/>
    <p:sldLayoutId id="2147483695" r:id="rId2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665">
          <p15:clr>
            <a:srgbClr val="F26B43"/>
          </p15:clr>
        </p15:guide>
        <p15:guide id="4" pos="7015">
          <p15:clr>
            <a:srgbClr val="F26B43"/>
          </p15:clr>
        </p15:guide>
        <p15:guide id="6" orient="horz" pos="3680">
          <p15:clr>
            <a:srgbClr val="F26B43"/>
          </p15:clr>
        </p15:guide>
        <p15:guide id="7" pos="7469">
          <p15:clr>
            <a:srgbClr val="F26B43"/>
          </p15:clr>
        </p15:guide>
        <p15:guide id="8" pos="181">
          <p15:clr>
            <a:srgbClr val="F26B43"/>
          </p15:clr>
        </p15:guide>
        <p15:guide id="9" orient="horz" pos="195">
          <p15:clr>
            <a:srgbClr val="F26B43"/>
          </p15:clr>
        </p15:guide>
        <p15:guide id="10" orient="horz" pos="4125">
          <p15:clr>
            <a:srgbClr val="F26B43"/>
          </p15:clr>
        </p15:guide>
        <p15:guide id="11" pos="363">
          <p15:clr>
            <a:srgbClr val="F26B43"/>
          </p15:clr>
        </p15:guide>
        <p15:guide id="12" pos="7317">
          <p15:clr>
            <a:srgbClr val="F26B43"/>
          </p15:clr>
        </p15:guide>
        <p15:guide id="13" orient="horz" pos="640">
          <p15:clr>
            <a:srgbClr val="F26B43"/>
          </p15:clr>
        </p15:guide>
        <p15:guide id="14" orient="horz" pos="754">
          <p15:clr>
            <a:srgbClr val="F26B43"/>
          </p15:clr>
        </p15:guide>
        <p15:guide id="15" orient="horz" pos="2659">
          <p15:clr>
            <a:srgbClr val="F26B43"/>
          </p15:clr>
        </p15:guide>
        <p15:guide id="16" orient="horz" pos="3566">
          <p15:clr>
            <a:srgbClr val="F26B43"/>
          </p15:clr>
        </p15:guide>
        <p15:guide id="17" orient="horz" pos="1661">
          <p15:clr>
            <a:srgbClr val="F26B43"/>
          </p15:clr>
        </p15:guide>
        <p15:guide id="18" pos="3341">
          <p15:clr>
            <a:srgbClr val="F26B43"/>
          </p15:clr>
        </p15:guide>
        <p15:guide id="19" pos="43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0E55A5F-5EDA-5DB3-6E50-BC2187273298}"/>
              </a:ext>
            </a:extLst>
          </p:cNvPr>
          <p:cNvSpPr>
            <a:spLocks noGrp="1"/>
          </p:cNvSpPr>
          <p:nvPr>
            <p:ph type="title"/>
          </p:nvPr>
        </p:nvSpPr>
        <p:spPr>
          <a:xfrm>
            <a:off x="0" y="742186"/>
            <a:ext cx="12192000" cy="2295769"/>
          </a:xfrm>
        </p:spPr>
        <p:txBody>
          <a:bodyPr/>
          <a:lstStyle/>
          <a:p>
            <a:pPr algn="ctr">
              <a:lnSpc>
                <a:spcPct val="100000"/>
              </a:lnSpc>
            </a:pPr>
            <a:r>
              <a:rPr lang="en-US" altLang="ja-JP" sz="4800" dirty="0">
                <a:solidFill>
                  <a:schemeClr val="accent1"/>
                </a:solidFill>
                <a:effectLst/>
                <a:latin typeface="Noto Sans JP" panose="020B0200000000000000" pitchFamily="50" charset="-128"/>
                <a:ea typeface="Noto Sans JP" panose="020B0200000000000000" pitchFamily="50" charset="-128"/>
              </a:rPr>
              <a:t>M</a:t>
            </a:r>
            <a:r>
              <a:rPr lang="en-US" altLang="ja-JP" dirty="0">
                <a:solidFill>
                  <a:schemeClr val="accent1"/>
                </a:solidFill>
                <a:effectLst/>
                <a:latin typeface="Noto Sans JP" panose="020B0200000000000000" pitchFamily="50" charset="-128"/>
                <a:ea typeface="Noto Sans JP" panose="020B0200000000000000" pitchFamily="50" charset="-128"/>
              </a:rPr>
              <a:t>&amp;</a:t>
            </a:r>
            <a:r>
              <a:rPr lang="en-US" altLang="ja-JP" sz="4800" dirty="0">
                <a:solidFill>
                  <a:schemeClr val="accent1"/>
                </a:solidFill>
                <a:effectLst/>
                <a:latin typeface="Noto Sans JP" panose="020B0200000000000000" pitchFamily="50" charset="-128"/>
                <a:ea typeface="Noto Sans JP" panose="020B0200000000000000" pitchFamily="50" charset="-128"/>
              </a:rPr>
              <a:t>D</a:t>
            </a:r>
            <a:r>
              <a:rPr lang="ja-JP" altLang="en-US" sz="4800" dirty="0">
                <a:solidFill>
                  <a:schemeClr val="accent1"/>
                </a:solidFill>
                <a:effectLst/>
                <a:latin typeface="Noto Sans JP" panose="020B0200000000000000" pitchFamily="50" charset="-128"/>
                <a:ea typeface="Noto Sans JP" panose="020B0200000000000000" pitchFamily="50" charset="-128"/>
              </a:rPr>
              <a:t>ギャップファンド③</a:t>
            </a:r>
            <a:br>
              <a:rPr lang="en-US" altLang="ja-JP" sz="4800" dirty="0">
                <a:solidFill>
                  <a:schemeClr val="accent1"/>
                </a:solidFill>
                <a:effectLst/>
                <a:latin typeface="Noto Sans JP" panose="020B0200000000000000" pitchFamily="50" charset="-128"/>
                <a:ea typeface="Noto Sans JP" panose="020B0200000000000000" pitchFamily="50" charset="-128"/>
              </a:rPr>
            </a:br>
            <a:r>
              <a:rPr lang="en-US" altLang="ja-JP" sz="4800" dirty="0">
                <a:solidFill>
                  <a:schemeClr val="accent1"/>
                </a:solidFill>
                <a:effectLst/>
                <a:latin typeface="Noto Sans JP" panose="020B0200000000000000" pitchFamily="50" charset="-128"/>
                <a:ea typeface="Noto Sans JP" panose="020B0200000000000000" pitchFamily="50" charset="-128"/>
              </a:rPr>
              <a:t>PI</a:t>
            </a:r>
            <a:r>
              <a:rPr lang="ja-JP" altLang="en-US" sz="4800" dirty="0">
                <a:solidFill>
                  <a:schemeClr val="accent1"/>
                </a:solidFill>
                <a:effectLst/>
                <a:latin typeface="Noto Sans JP" panose="020B0200000000000000" pitchFamily="50" charset="-128"/>
                <a:ea typeface="Noto Sans JP" panose="020B0200000000000000" pitchFamily="50" charset="-128"/>
              </a:rPr>
              <a:t>プログラム</a:t>
            </a:r>
            <a:r>
              <a:rPr lang="en-US" altLang="ja-JP" sz="4800" dirty="0">
                <a:solidFill>
                  <a:schemeClr val="accent1"/>
                </a:solidFill>
                <a:effectLst/>
                <a:latin typeface="Noto Sans JP" panose="020B0200000000000000" pitchFamily="50" charset="-128"/>
                <a:ea typeface="Noto Sans JP" panose="020B0200000000000000" pitchFamily="50" charset="-128"/>
              </a:rPr>
              <a:t>2024</a:t>
            </a:r>
            <a:r>
              <a:rPr lang="ja-JP" altLang="en-US" sz="4800" dirty="0">
                <a:solidFill>
                  <a:schemeClr val="accent1"/>
                </a:solidFill>
                <a:effectLst/>
                <a:latin typeface="Noto Sans JP" panose="020B0200000000000000" pitchFamily="50" charset="-128"/>
                <a:ea typeface="Noto Sans JP" panose="020B0200000000000000" pitchFamily="50" charset="-128"/>
              </a:rPr>
              <a:t>　</a:t>
            </a:r>
            <a:r>
              <a:rPr lang="ja-JP" altLang="en-US" sz="4800" dirty="0">
                <a:solidFill>
                  <a:schemeClr val="accent1"/>
                </a:solidFill>
                <a:latin typeface="Noto Sans JP" panose="020B0200000000000000" pitchFamily="50" charset="-128"/>
                <a:ea typeface="Noto Sans JP" panose="020B0200000000000000" pitchFamily="50" charset="-128"/>
              </a:rPr>
              <a:t>申請書</a:t>
            </a:r>
            <a:br>
              <a:rPr lang="en-US" altLang="ja-JP" sz="4800" dirty="0">
                <a:latin typeface="Noto Sans JP" panose="020B0200000000000000" pitchFamily="50" charset="-128"/>
                <a:ea typeface="Noto Sans JP" panose="020B0200000000000000" pitchFamily="50" charset="-128"/>
              </a:rPr>
            </a:br>
            <a:br>
              <a:rPr lang="en-US" altLang="ja-JP" sz="4800" dirty="0">
                <a:latin typeface="Noto Sans JP" panose="020B0200000000000000" pitchFamily="50" charset="-128"/>
                <a:ea typeface="Noto Sans JP" panose="020B0200000000000000" pitchFamily="50" charset="-128"/>
              </a:rPr>
            </a:br>
            <a:r>
              <a:rPr lang="ja-JP" altLang="en-US" sz="3200" dirty="0">
                <a:latin typeface="Noto Sans JP" panose="020B0200000000000000" pitchFamily="50" charset="-128"/>
                <a:ea typeface="Noto Sans JP" panose="020B0200000000000000" pitchFamily="50" charset="-128"/>
              </a:rPr>
              <a:t>＜医歯学系限定</a:t>
            </a:r>
            <a:r>
              <a:rPr lang="en-US" altLang="ja-JP" sz="3200" dirty="0">
                <a:latin typeface="Noto Sans JP" panose="020B0200000000000000" pitchFamily="50" charset="-128"/>
                <a:ea typeface="Noto Sans JP" panose="020B0200000000000000" pitchFamily="50" charset="-128"/>
              </a:rPr>
              <a:t>※</a:t>
            </a:r>
            <a:r>
              <a:rPr lang="ja-JP" altLang="en-US" sz="3200" dirty="0">
                <a:latin typeface="Noto Sans JP" panose="020B0200000000000000" pitchFamily="50" charset="-128"/>
                <a:ea typeface="Noto Sans JP" panose="020B0200000000000000" pitchFamily="50" charset="-128"/>
              </a:rPr>
              <a:t>＞　</a:t>
            </a:r>
            <a:br>
              <a:rPr lang="en-US" altLang="ja-JP" sz="3200" dirty="0">
                <a:latin typeface="Noto Sans JP" panose="020B0200000000000000" pitchFamily="50" charset="-128"/>
                <a:ea typeface="Noto Sans JP" panose="020B0200000000000000" pitchFamily="50" charset="-128"/>
              </a:rPr>
            </a:br>
            <a:endParaRPr lang="ja-JP" altLang="en-US" sz="3200" dirty="0">
              <a:latin typeface="Noto Sans JP" panose="020B0200000000000000" pitchFamily="50" charset="-128"/>
              <a:ea typeface="Noto Sans JP" panose="020B0200000000000000" pitchFamily="50" charset="-128"/>
            </a:endParaRPr>
          </a:p>
        </p:txBody>
      </p:sp>
      <p:sp>
        <p:nvSpPr>
          <p:cNvPr id="15" name="テキスト ボックス 14">
            <a:extLst>
              <a:ext uri="{FF2B5EF4-FFF2-40B4-BE49-F238E27FC236}">
                <a16:creationId xmlns:a16="http://schemas.microsoft.com/office/drawing/2014/main" id="{64EB1194-901A-DFE5-EA09-A50A1673425E}"/>
              </a:ext>
            </a:extLst>
          </p:cNvPr>
          <p:cNvSpPr txBox="1"/>
          <p:nvPr/>
        </p:nvSpPr>
        <p:spPr>
          <a:xfrm>
            <a:off x="775364" y="3807490"/>
            <a:ext cx="7746844" cy="3046988"/>
          </a:xfrm>
          <a:prstGeom prst="rect">
            <a:avLst/>
          </a:prstGeom>
          <a:noFill/>
        </p:spPr>
        <p:txBody>
          <a:bodyPr wrap="square">
            <a:spAutoFit/>
          </a:bodyPr>
          <a:lstStyle/>
          <a:p>
            <a:pPr marL="114300" indent="-114300" algn="l"/>
            <a:r>
              <a:rPr lang="ja-JP" altLang="ja-JP" sz="2400" kern="100" dirty="0">
                <a:solidFill>
                  <a:schemeClr val="bg1"/>
                </a:solidFill>
                <a:effectLst/>
                <a:latin typeface="Noto Sans JP" panose="020B0200000000000000" pitchFamily="50" charset="-128"/>
                <a:ea typeface="Noto Sans JP" panose="020B0200000000000000" pitchFamily="50" charset="-128"/>
                <a:cs typeface="Times New Roman" panose="02020603050405020304" pitchFamily="18" charset="0"/>
              </a:rPr>
              <a:t>＜各項目共通事項＞</a:t>
            </a:r>
          </a:p>
          <a:p>
            <a:pPr marL="285750" indent="-285750">
              <a:buFont typeface="Arial" panose="020B0604020202020204" pitchFamily="34" charset="0"/>
              <a:buChar char="•"/>
            </a:pPr>
            <a:r>
              <a:rPr lang="ja-JP" altLang="ja-JP" sz="2400" kern="100" dirty="0">
                <a:solidFill>
                  <a:schemeClr val="bg1"/>
                </a:solidFill>
                <a:effectLst/>
                <a:latin typeface="Noto Sans JP" panose="020B0200000000000000" pitchFamily="50" charset="-128"/>
                <a:ea typeface="Noto Sans JP" panose="020B0200000000000000" pitchFamily="50" charset="-128"/>
                <a:cs typeface="Times New Roman" panose="02020603050405020304" pitchFamily="18" charset="0"/>
              </a:rPr>
              <a:t>記入要領、記入例は削除して提出ください。</a:t>
            </a:r>
            <a:endParaRPr lang="en-US" altLang="ja-JP" sz="2400" kern="100" dirty="0">
              <a:solidFill>
                <a:schemeClr val="bg1"/>
              </a:solidFill>
              <a:latin typeface="Noto Sans JP" panose="020B0200000000000000" pitchFamily="50" charset="-128"/>
              <a:ea typeface="Noto Sans JP" panose="020B0200000000000000" pitchFamily="50" charset="-128"/>
              <a:cs typeface="Times New Roman" panose="02020603050405020304" pitchFamily="18" charset="0"/>
            </a:endParaRPr>
          </a:p>
          <a:p>
            <a:pPr marL="285750" indent="-285750" algn="l">
              <a:buFont typeface="Arial" panose="020B0604020202020204" pitchFamily="34" charset="0"/>
              <a:buChar char="•"/>
            </a:pPr>
            <a:r>
              <a:rPr lang="ja-JP" altLang="ja-JP" sz="2400" kern="100" dirty="0">
                <a:solidFill>
                  <a:schemeClr val="bg1"/>
                </a:solidFill>
                <a:effectLst/>
                <a:latin typeface="Noto Sans JP" panose="020B0200000000000000" pitchFamily="50" charset="-128"/>
                <a:ea typeface="Noto Sans JP" panose="020B0200000000000000" pitchFamily="50" charset="-128"/>
                <a:cs typeface="Times New Roman" panose="02020603050405020304" pitchFamily="18" charset="0"/>
              </a:rPr>
              <a:t>査読者にポイントが伝わりやすいよう、図表グラフ、具体的なデータ等を積極的に用いてください。</a:t>
            </a:r>
            <a:endParaRPr lang="en-US" altLang="ja-JP" sz="2400" kern="100" dirty="0">
              <a:solidFill>
                <a:schemeClr val="bg1"/>
              </a:solidFill>
              <a:latin typeface="Noto Sans JP" panose="020B0200000000000000" pitchFamily="50" charset="-128"/>
              <a:ea typeface="Noto Sans JP" panose="020B0200000000000000" pitchFamily="50" charset="-128"/>
              <a:cs typeface="Times New Roman" panose="02020603050405020304" pitchFamily="18" charset="0"/>
            </a:endParaRPr>
          </a:p>
          <a:p>
            <a:pPr marL="285750" indent="-285750" algn="l">
              <a:buFont typeface="Arial" panose="020B0604020202020204" pitchFamily="34" charset="0"/>
              <a:buChar char="•"/>
            </a:pPr>
            <a:r>
              <a:rPr lang="ja-JP" altLang="en-US" sz="2400" kern="100" dirty="0">
                <a:solidFill>
                  <a:schemeClr val="bg1"/>
                </a:solidFill>
                <a:effectLst/>
                <a:latin typeface="Noto Sans JP" panose="020B0200000000000000" pitchFamily="50" charset="-128"/>
                <a:ea typeface="Noto Sans JP" panose="020B0200000000000000" pitchFamily="50" charset="-128"/>
                <a:cs typeface="Times New Roman" panose="02020603050405020304" pitchFamily="18" charset="0"/>
              </a:rPr>
              <a:t>本様式で記述欄が足りない場合は適宜スライドを追加ください。</a:t>
            </a:r>
            <a:endParaRPr lang="en-US" altLang="ja-JP" sz="2400" kern="100" dirty="0">
              <a:solidFill>
                <a:schemeClr val="bg1"/>
              </a:solidFill>
              <a:effectLst/>
              <a:latin typeface="Noto Sans JP" panose="020B0200000000000000" pitchFamily="50" charset="-128"/>
              <a:ea typeface="Noto Sans JP" panose="020B0200000000000000" pitchFamily="50" charset="-128"/>
              <a:cs typeface="Times New Roman" panose="02020603050405020304" pitchFamily="18" charset="0"/>
            </a:endParaRPr>
          </a:p>
          <a:p>
            <a:pPr algn="l"/>
            <a:r>
              <a:rPr lang="en-US" altLang="ja-JP" sz="2400" kern="100" dirty="0">
                <a:solidFill>
                  <a:schemeClr val="bg1"/>
                </a:solidFill>
                <a:latin typeface="Noto Sans JP" panose="020B0200000000000000" pitchFamily="50" charset="-128"/>
                <a:ea typeface="Noto Sans JP" panose="020B0200000000000000" pitchFamily="50" charset="-128"/>
                <a:cs typeface="Times New Roman" panose="02020603050405020304" pitchFamily="18" charset="0"/>
              </a:rPr>
              <a:t>※</a:t>
            </a:r>
            <a:r>
              <a:rPr lang="ja-JP" altLang="en-US" sz="2400" dirty="0">
                <a:solidFill>
                  <a:schemeClr val="bg1"/>
                </a:solidFill>
                <a:latin typeface="+mn-ea"/>
              </a:rPr>
              <a:t>旧東京医科歯科大学の部局に所属する研究者を対象とします。</a:t>
            </a:r>
            <a:endParaRPr lang="ja-JP" altLang="ja-JP" sz="2400" kern="100" dirty="0">
              <a:solidFill>
                <a:schemeClr val="bg1"/>
              </a:solidFill>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222229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A4264-84B4-F8D3-AEE8-27B758A38D6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37FA3A8-9C62-06B5-5B7A-1ECBE33726A9}"/>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2</a:t>
            </a:r>
            <a:r>
              <a:rPr lang="ja-JP" altLang="en-US" dirty="0">
                <a:latin typeface="Noto Sans JP" panose="020B0200000000000000" pitchFamily="50" charset="-128"/>
                <a:ea typeface="Noto Sans JP" panose="020B0200000000000000" pitchFamily="50" charset="-128"/>
              </a:rPr>
              <a:t>.スタートアップ設立に向けた計画</a:t>
            </a:r>
          </a:p>
        </p:txBody>
      </p:sp>
      <p:sp>
        <p:nvSpPr>
          <p:cNvPr id="6" name="スライド番号プレースホルダー 5">
            <a:extLst>
              <a:ext uri="{FF2B5EF4-FFF2-40B4-BE49-F238E27FC236}">
                <a16:creationId xmlns:a16="http://schemas.microsoft.com/office/drawing/2014/main" id="{1892FBE2-50B5-9B18-19A2-19ECBD4AE797}"/>
              </a:ext>
            </a:extLst>
          </p:cNvPr>
          <p:cNvSpPr>
            <a:spLocks noGrp="1"/>
          </p:cNvSpPr>
          <p:nvPr>
            <p:ph type="sldNum" sz="quarter" idx="10"/>
          </p:nvPr>
        </p:nvSpPr>
        <p:spPr/>
        <p:txBody>
          <a:bodyPr/>
          <a:lstStyle/>
          <a:p>
            <a:fld id="{E0D93E39-1AFA-2A42-BAF4-0CDD5F6E9A80}" type="slidenum">
              <a:rPr kumimoji="1" lang="ja-JP" altLang="en-US" smtClean="0"/>
              <a:pPr/>
              <a:t>9</a:t>
            </a:fld>
            <a:endParaRPr kumimoji="1" lang="ja-JP" altLang="en-US"/>
          </a:p>
        </p:txBody>
      </p:sp>
    </p:spTree>
    <p:extLst>
      <p:ext uri="{BB962C8B-B14F-4D97-AF65-F5344CB8AC3E}">
        <p14:creationId xmlns:p14="http://schemas.microsoft.com/office/powerpoint/2010/main" val="95570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9DA32-8361-2D37-418F-2B4B3C01F93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EBE0282-E70C-3C89-7B26-0609CE48DDAE}"/>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2</a:t>
            </a:r>
            <a:r>
              <a:rPr lang="ja-JP" altLang="en-US" dirty="0">
                <a:latin typeface="Noto Sans JP" panose="020B0200000000000000" pitchFamily="50" charset="-128"/>
                <a:ea typeface="Noto Sans JP" panose="020B0200000000000000" pitchFamily="50" charset="-128"/>
              </a:rPr>
              <a:t>.1.スタートアップ設立予定時期</a:t>
            </a:r>
          </a:p>
        </p:txBody>
      </p:sp>
      <p:sp>
        <p:nvSpPr>
          <p:cNvPr id="7" name="スライド番号プレースホルダー 6">
            <a:extLst>
              <a:ext uri="{FF2B5EF4-FFF2-40B4-BE49-F238E27FC236}">
                <a16:creationId xmlns:a16="http://schemas.microsoft.com/office/drawing/2014/main" id="{ED1C9493-FAEA-E29F-C757-B883358C1BE2}"/>
              </a:ext>
            </a:extLst>
          </p:cNvPr>
          <p:cNvSpPr>
            <a:spLocks noGrp="1"/>
          </p:cNvSpPr>
          <p:nvPr>
            <p:ph type="sldNum" sz="quarter" idx="11"/>
          </p:nvPr>
        </p:nvSpPr>
        <p:spPr/>
        <p:txBody>
          <a:bodyPr/>
          <a:lstStyle/>
          <a:p>
            <a:fld id="{E0D93E39-1AFA-2A42-BAF4-0CDD5F6E9A80}" type="slidenum">
              <a:rPr kumimoji="1" lang="ja-JP" altLang="en-US" smtClean="0"/>
              <a:pPr/>
              <a:t>10</a:t>
            </a:fld>
            <a:endParaRPr kumimoji="1" lang="ja-JP" altLang="en-US"/>
          </a:p>
        </p:txBody>
      </p:sp>
      <p:sp>
        <p:nvSpPr>
          <p:cNvPr id="2" name="テキスト ボックス 1122890406">
            <a:extLst>
              <a:ext uri="{FF2B5EF4-FFF2-40B4-BE49-F238E27FC236}">
                <a16:creationId xmlns:a16="http://schemas.microsoft.com/office/drawing/2014/main" id="{5E59EB49-84CF-7980-D6EF-7EBB0F587BFB}"/>
              </a:ext>
            </a:extLst>
          </p:cNvPr>
          <p:cNvSpPr txBox="1">
            <a:spLocks/>
          </p:cNvSpPr>
          <p:nvPr/>
        </p:nvSpPr>
        <p:spPr>
          <a:xfrm>
            <a:off x="285529" y="1016000"/>
            <a:ext cx="11312501" cy="206158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t>
            </a:r>
            <a:r>
              <a:rPr lang="ja-JP" altLang="en-US" sz="1400" kern="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スタートアップ設立予定（現時点での目標）時期を記載してください。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237220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F33C-310D-EE03-900F-3FD670985E3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E55461A-C50C-85EF-267D-74FE059B14D1}"/>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3</a:t>
            </a:r>
            <a:r>
              <a:rPr lang="ja-JP" altLang="en-US" dirty="0">
                <a:latin typeface="Noto Sans JP" panose="020B0200000000000000" pitchFamily="50" charset="-128"/>
                <a:ea typeface="Noto Sans JP" panose="020B0200000000000000" pitchFamily="50" charset="-128"/>
              </a:rPr>
              <a:t>.課題推進</a:t>
            </a:r>
          </a:p>
        </p:txBody>
      </p:sp>
      <p:sp>
        <p:nvSpPr>
          <p:cNvPr id="6" name="スライド番号プレースホルダー 5">
            <a:extLst>
              <a:ext uri="{FF2B5EF4-FFF2-40B4-BE49-F238E27FC236}">
                <a16:creationId xmlns:a16="http://schemas.microsoft.com/office/drawing/2014/main" id="{88E06EF0-FDBB-3291-0F51-5DEC04251592}"/>
              </a:ext>
            </a:extLst>
          </p:cNvPr>
          <p:cNvSpPr>
            <a:spLocks noGrp="1"/>
          </p:cNvSpPr>
          <p:nvPr>
            <p:ph type="sldNum" sz="quarter" idx="10"/>
          </p:nvPr>
        </p:nvSpPr>
        <p:spPr/>
        <p:txBody>
          <a:bodyPr/>
          <a:lstStyle/>
          <a:p>
            <a:fld id="{E0D93E39-1AFA-2A42-BAF4-0CDD5F6E9A80}" type="slidenum">
              <a:rPr kumimoji="1" lang="ja-JP" altLang="en-US" smtClean="0"/>
              <a:pPr/>
              <a:t>11</a:t>
            </a:fld>
            <a:endParaRPr kumimoji="1" lang="ja-JP" altLang="en-US"/>
          </a:p>
        </p:txBody>
      </p:sp>
    </p:spTree>
    <p:extLst>
      <p:ext uri="{BB962C8B-B14F-4D97-AF65-F5344CB8AC3E}">
        <p14:creationId xmlns:p14="http://schemas.microsoft.com/office/powerpoint/2010/main" val="255831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5EDE0-BA3D-BD0D-B953-63BC42742B5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5E82520-CB63-5B89-1755-9CA5EB079651}"/>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3</a:t>
            </a:r>
            <a:r>
              <a:rPr lang="ja-JP" altLang="en-US" dirty="0">
                <a:latin typeface="Noto Sans JP" panose="020B0200000000000000" pitchFamily="50" charset="-128"/>
                <a:ea typeface="Noto Sans JP" panose="020B0200000000000000" pitchFamily="50" charset="-128"/>
              </a:rPr>
              <a:t>.1.課題推進工程表</a:t>
            </a:r>
          </a:p>
        </p:txBody>
      </p:sp>
      <p:sp>
        <p:nvSpPr>
          <p:cNvPr id="7" name="スライド番号プレースホルダー 6">
            <a:extLst>
              <a:ext uri="{FF2B5EF4-FFF2-40B4-BE49-F238E27FC236}">
                <a16:creationId xmlns:a16="http://schemas.microsoft.com/office/drawing/2014/main" id="{4D8BC462-6EDA-04F5-3ABC-4AD83B14DE61}"/>
              </a:ext>
            </a:extLst>
          </p:cNvPr>
          <p:cNvSpPr>
            <a:spLocks noGrp="1"/>
          </p:cNvSpPr>
          <p:nvPr>
            <p:ph type="sldNum" sz="quarter" idx="11"/>
          </p:nvPr>
        </p:nvSpPr>
        <p:spPr/>
        <p:txBody>
          <a:bodyPr/>
          <a:lstStyle/>
          <a:p>
            <a:fld id="{E0D93E39-1AFA-2A42-BAF4-0CDD5F6E9A80}" type="slidenum">
              <a:rPr kumimoji="1" lang="ja-JP" altLang="en-US" smtClean="0"/>
              <a:pPr/>
              <a:t>12</a:t>
            </a:fld>
            <a:endParaRPr kumimoji="1" lang="ja-JP" altLang="en-US"/>
          </a:p>
        </p:txBody>
      </p:sp>
      <p:sp>
        <p:nvSpPr>
          <p:cNvPr id="2" name="テキスト ボックス 1">
            <a:extLst>
              <a:ext uri="{FF2B5EF4-FFF2-40B4-BE49-F238E27FC236}">
                <a16:creationId xmlns:a16="http://schemas.microsoft.com/office/drawing/2014/main" id="{40A7E255-73AD-779C-EB4D-18EEBCFC0701}"/>
              </a:ext>
            </a:extLst>
          </p:cNvPr>
          <p:cNvSpPr txBox="1">
            <a:spLocks/>
          </p:cNvSpPr>
          <p:nvPr/>
        </p:nvSpPr>
        <p:spPr>
          <a:xfrm>
            <a:off x="398536" y="5812749"/>
            <a:ext cx="11077844" cy="705282"/>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本様式はこの体裁によらず、自由に作成いただいて構いません（別の様式で作成いただいてかまいません）。ただし、事業化に向けた達成目標およびマイルストンをどのように考えているのかが、しっかりとわかるように作成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graphicFrame>
        <p:nvGraphicFramePr>
          <p:cNvPr id="3" name="表 2">
            <a:extLst>
              <a:ext uri="{FF2B5EF4-FFF2-40B4-BE49-F238E27FC236}">
                <a16:creationId xmlns:a16="http://schemas.microsoft.com/office/drawing/2014/main" id="{8896100C-49F9-4188-165D-EACD5FF951AF}"/>
              </a:ext>
            </a:extLst>
          </p:cNvPr>
          <p:cNvGraphicFramePr>
            <a:graphicFrameLocks noGrp="1"/>
          </p:cNvGraphicFramePr>
          <p:nvPr>
            <p:extLst>
              <p:ext uri="{D42A27DB-BD31-4B8C-83A1-F6EECF244321}">
                <p14:modId xmlns:p14="http://schemas.microsoft.com/office/powerpoint/2010/main" val="12882907"/>
              </p:ext>
            </p:extLst>
          </p:nvPr>
        </p:nvGraphicFramePr>
        <p:xfrm>
          <a:off x="398536" y="959738"/>
          <a:ext cx="11077845" cy="4675151"/>
        </p:xfrm>
        <a:graphic>
          <a:graphicData uri="http://schemas.openxmlformats.org/drawingml/2006/table">
            <a:tbl>
              <a:tblPr firstRow="1" bandRow="1">
                <a:tableStyleId>{93296810-A885-4BE3-A3E7-6D5BEEA58F35}</a:tableStyleId>
              </a:tblPr>
              <a:tblGrid>
                <a:gridCol w="2215569">
                  <a:extLst>
                    <a:ext uri="{9D8B030D-6E8A-4147-A177-3AD203B41FA5}">
                      <a16:colId xmlns:a16="http://schemas.microsoft.com/office/drawing/2014/main" val="3697552102"/>
                    </a:ext>
                  </a:extLst>
                </a:gridCol>
                <a:gridCol w="2215569">
                  <a:extLst>
                    <a:ext uri="{9D8B030D-6E8A-4147-A177-3AD203B41FA5}">
                      <a16:colId xmlns:a16="http://schemas.microsoft.com/office/drawing/2014/main" val="3740768025"/>
                    </a:ext>
                  </a:extLst>
                </a:gridCol>
                <a:gridCol w="2215569">
                  <a:extLst>
                    <a:ext uri="{9D8B030D-6E8A-4147-A177-3AD203B41FA5}">
                      <a16:colId xmlns:a16="http://schemas.microsoft.com/office/drawing/2014/main" val="934391273"/>
                    </a:ext>
                  </a:extLst>
                </a:gridCol>
                <a:gridCol w="2215569">
                  <a:extLst>
                    <a:ext uri="{9D8B030D-6E8A-4147-A177-3AD203B41FA5}">
                      <a16:colId xmlns:a16="http://schemas.microsoft.com/office/drawing/2014/main" val="1218698170"/>
                    </a:ext>
                  </a:extLst>
                </a:gridCol>
                <a:gridCol w="2215569">
                  <a:extLst>
                    <a:ext uri="{9D8B030D-6E8A-4147-A177-3AD203B41FA5}">
                      <a16:colId xmlns:a16="http://schemas.microsoft.com/office/drawing/2014/main" val="3982587568"/>
                    </a:ext>
                  </a:extLst>
                </a:gridCol>
              </a:tblGrid>
              <a:tr h="722784">
                <a:tc>
                  <a:txBody>
                    <a:bodyPr/>
                    <a:lstStyle/>
                    <a:p>
                      <a:r>
                        <a:rPr kumimoji="1" lang="ja-JP" altLang="en-US" sz="1800" dirty="0">
                          <a:latin typeface="游ゴシック Medium" panose="020B0500000000000000" pitchFamily="50" charset="-128"/>
                          <a:ea typeface="游ゴシック Medium" panose="020B0500000000000000" pitchFamily="50" charset="-128"/>
                        </a:rPr>
                        <a:t>項目</a:t>
                      </a:r>
                    </a:p>
                  </a:txBody>
                  <a:tcPr/>
                </a:tc>
                <a:tc>
                  <a:txBody>
                    <a:bodyPr/>
                    <a:lstStyle/>
                    <a:p>
                      <a:r>
                        <a:rPr kumimoji="1" lang="en-US" altLang="ja-JP" sz="1800" dirty="0">
                          <a:latin typeface="游ゴシック Medium" panose="020B0500000000000000" pitchFamily="50" charset="-128"/>
                          <a:ea typeface="游ゴシック Medium" panose="020B0500000000000000" pitchFamily="50" charset="-128"/>
                        </a:rPr>
                        <a:t>2025</a:t>
                      </a:r>
                      <a:r>
                        <a:rPr kumimoji="1" lang="ja-JP" altLang="en-US" sz="1800" dirty="0">
                          <a:latin typeface="游ゴシック Medium" panose="020B0500000000000000" pitchFamily="50" charset="-128"/>
                          <a:ea typeface="游ゴシック Medium" panose="020B0500000000000000" pitchFamily="50" charset="-128"/>
                        </a:rPr>
                        <a:t>年</a:t>
                      </a:r>
                      <a:r>
                        <a:rPr kumimoji="1" lang="en-US" altLang="ja-JP" sz="1800" dirty="0">
                          <a:latin typeface="游ゴシック Medium" panose="020B0500000000000000" pitchFamily="50" charset="-128"/>
                          <a:ea typeface="游ゴシック Medium" panose="020B0500000000000000" pitchFamily="50" charset="-128"/>
                        </a:rPr>
                        <a:t>4</a:t>
                      </a:r>
                      <a:r>
                        <a:rPr kumimoji="1" lang="ja-JP" altLang="en-US" sz="1800" dirty="0">
                          <a:latin typeface="游ゴシック Medium" panose="020B0500000000000000" pitchFamily="50" charset="-128"/>
                          <a:ea typeface="游ゴシック Medium" panose="020B0500000000000000" pitchFamily="50" charset="-128"/>
                        </a:rPr>
                        <a:t>～</a:t>
                      </a:r>
                      <a:r>
                        <a:rPr kumimoji="1" lang="en-US" altLang="ja-JP" sz="1800" dirty="0">
                          <a:latin typeface="游ゴシック Medium" panose="020B0500000000000000" pitchFamily="50" charset="-128"/>
                          <a:ea typeface="游ゴシック Medium" panose="020B0500000000000000" pitchFamily="50" charset="-128"/>
                        </a:rPr>
                        <a:t>6</a:t>
                      </a:r>
                      <a:r>
                        <a:rPr kumimoji="1" lang="ja-JP" altLang="en-US" sz="1800" dirty="0">
                          <a:latin typeface="游ゴシック Medium" panose="020B0500000000000000" pitchFamily="50" charset="-128"/>
                          <a:ea typeface="游ゴシック Medium" panose="020B0500000000000000" pitchFamily="50" charset="-128"/>
                        </a:rPr>
                        <a:t>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游ゴシック Medium" panose="020B0500000000000000" pitchFamily="50" charset="-128"/>
                          <a:ea typeface="游ゴシック Medium" panose="020B0500000000000000" pitchFamily="50" charset="-128"/>
                        </a:rPr>
                        <a:t>2025</a:t>
                      </a:r>
                      <a:r>
                        <a:rPr kumimoji="1" lang="ja-JP" altLang="en-US" sz="1800" dirty="0">
                          <a:latin typeface="游ゴシック Medium" panose="020B0500000000000000" pitchFamily="50" charset="-128"/>
                          <a:ea typeface="游ゴシック Medium" panose="020B0500000000000000" pitchFamily="50" charset="-128"/>
                        </a:rPr>
                        <a:t>年</a:t>
                      </a:r>
                      <a:r>
                        <a:rPr kumimoji="1" lang="en-US" altLang="ja-JP" sz="1800" dirty="0">
                          <a:latin typeface="游ゴシック Medium" panose="020B0500000000000000" pitchFamily="50" charset="-128"/>
                          <a:ea typeface="游ゴシック Medium" panose="020B0500000000000000" pitchFamily="50" charset="-128"/>
                        </a:rPr>
                        <a:t>7</a:t>
                      </a:r>
                      <a:r>
                        <a:rPr kumimoji="1" lang="ja-JP" altLang="en-US" sz="1800" dirty="0">
                          <a:latin typeface="游ゴシック Medium" panose="020B0500000000000000" pitchFamily="50" charset="-128"/>
                          <a:ea typeface="游ゴシック Medium" panose="020B0500000000000000" pitchFamily="50" charset="-128"/>
                        </a:rPr>
                        <a:t>～</a:t>
                      </a:r>
                      <a:r>
                        <a:rPr kumimoji="1" lang="en-US" altLang="ja-JP" sz="1800" dirty="0">
                          <a:latin typeface="游ゴシック Medium" panose="020B0500000000000000" pitchFamily="50" charset="-128"/>
                          <a:ea typeface="游ゴシック Medium" panose="020B0500000000000000" pitchFamily="50" charset="-128"/>
                        </a:rPr>
                        <a:t>9</a:t>
                      </a:r>
                      <a:r>
                        <a:rPr kumimoji="1" lang="ja-JP" altLang="en-US" sz="1800" dirty="0">
                          <a:latin typeface="游ゴシック Medium" panose="020B0500000000000000" pitchFamily="50" charset="-128"/>
                          <a:ea typeface="游ゴシック Medium" panose="020B0500000000000000" pitchFamily="50" charset="-128"/>
                        </a:rPr>
                        <a:t>月</a:t>
                      </a:r>
                    </a:p>
                    <a:p>
                      <a:endParaRPr kumimoji="1" lang="ja-JP" altLang="en-US" sz="1800" dirty="0">
                        <a:latin typeface="游ゴシック Medium" panose="020B0500000000000000" pitchFamily="50" charset="-128"/>
                        <a:ea typeface="游ゴシック Medium" panose="020B05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游ゴシック Medium" panose="020B0500000000000000" pitchFamily="50" charset="-128"/>
                          <a:ea typeface="游ゴシック Medium" panose="020B0500000000000000" pitchFamily="50" charset="-128"/>
                        </a:rPr>
                        <a:t>2025</a:t>
                      </a:r>
                      <a:r>
                        <a:rPr kumimoji="1" lang="ja-JP" altLang="en-US" sz="1800" dirty="0">
                          <a:latin typeface="游ゴシック Medium" panose="020B0500000000000000" pitchFamily="50" charset="-128"/>
                          <a:ea typeface="游ゴシック Medium" panose="020B0500000000000000" pitchFamily="50" charset="-128"/>
                        </a:rPr>
                        <a:t>年</a:t>
                      </a:r>
                      <a:r>
                        <a:rPr kumimoji="1" lang="en-US" altLang="ja-JP" sz="1800" dirty="0">
                          <a:latin typeface="游ゴシック Medium" panose="020B0500000000000000" pitchFamily="50" charset="-128"/>
                          <a:ea typeface="游ゴシック Medium" panose="020B0500000000000000" pitchFamily="50" charset="-128"/>
                        </a:rPr>
                        <a:t>10</a:t>
                      </a:r>
                      <a:r>
                        <a:rPr kumimoji="1" lang="ja-JP" altLang="en-US" sz="1800" dirty="0">
                          <a:latin typeface="游ゴシック Medium" panose="020B0500000000000000" pitchFamily="50" charset="-128"/>
                          <a:ea typeface="游ゴシック Medium" panose="020B0500000000000000" pitchFamily="50" charset="-128"/>
                        </a:rPr>
                        <a:t>～</a:t>
                      </a:r>
                      <a:r>
                        <a:rPr kumimoji="1" lang="en-US" altLang="ja-JP" sz="1800" dirty="0">
                          <a:latin typeface="游ゴシック Medium" panose="020B0500000000000000" pitchFamily="50" charset="-128"/>
                          <a:ea typeface="游ゴシック Medium" panose="020B0500000000000000" pitchFamily="50" charset="-128"/>
                        </a:rPr>
                        <a:t>12</a:t>
                      </a:r>
                      <a:r>
                        <a:rPr kumimoji="1" lang="ja-JP" altLang="en-US" sz="1800" dirty="0">
                          <a:latin typeface="游ゴシック Medium" panose="020B0500000000000000" pitchFamily="50" charset="-128"/>
                          <a:ea typeface="游ゴシック Medium" panose="020B0500000000000000" pitchFamily="50" charset="-128"/>
                        </a:rPr>
                        <a:t>月</a:t>
                      </a:r>
                    </a:p>
                    <a:p>
                      <a:endParaRPr kumimoji="1" lang="ja-JP" altLang="en-US" sz="1800" dirty="0">
                        <a:latin typeface="游ゴシック Medium" panose="020B0500000000000000" pitchFamily="50" charset="-128"/>
                        <a:ea typeface="游ゴシック Medium" panose="020B05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游ゴシック Medium" panose="020B0500000000000000" pitchFamily="50" charset="-128"/>
                          <a:ea typeface="游ゴシック Medium" panose="020B0500000000000000" pitchFamily="50" charset="-128"/>
                        </a:rPr>
                        <a:t>2026</a:t>
                      </a:r>
                      <a:r>
                        <a:rPr kumimoji="1" lang="ja-JP" altLang="en-US" sz="1800" dirty="0">
                          <a:latin typeface="游ゴシック Medium" panose="020B0500000000000000" pitchFamily="50" charset="-128"/>
                          <a:ea typeface="游ゴシック Medium" panose="020B0500000000000000" pitchFamily="50" charset="-128"/>
                        </a:rPr>
                        <a:t>年</a:t>
                      </a:r>
                      <a:r>
                        <a:rPr kumimoji="1" lang="en-US" altLang="ja-JP" sz="1800" dirty="0">
                          <a:latin typeface="游ゴシック Medium" panose="020B0500000000000000" pitchFamily="50" charset="-128"/>
                          <a:ea typeface="游ゴシック Medium" panose="020B0500000000000000" pitchFamily="50" charset="-128"/>
                        </a:rPr>
                        <a:t>1</a:t>
                      </a:r>
                      <a:r>
                        <a:rPr kumimoji="1" lang="ja-JP" altLang="en-US" sz="1800" dirty="0">
                          <a:latin typeface="游ゴシック Medium" panose="020B0500000000000000" pitchFamily="50" charset="-128"/>
                          <a:ea typeface="游ゴシック Medium" panose="020B0500000000000000" pitchFamily="50" charset="-128"/>
                        </a:rPr>
                        <a:t>～</a:t>
                      </a:r>
                      <a:r>
                        <a:rPr kumimoji="1" lang="en-US" altLang="ja-JP" sz="1800" dirty="0">
                          <a:latin typeface="游ゴシック Medium" panose="020B0500000000000000" pitchFamily="50" charset="-128"/>
                          <a:ea typeface="游ゴシック Medium" panose="020B0500000000000000" pitchFamily="50" charset="-128"/>
                        </a:rPr>
                        <a:t>3</a:t>
                      </a:r>
                      <a:r>
                        <a:rPr kumimoji="1" lang="ja-JP" altLang="en-US" sz="1800" dirty="0">
                          <a:latin typeface="游ゴシック Medium" panose="020B0500000000000000" pitchFamily="50" charset="-128"/>
                          <a:ea typeface="游ゴシック Medium" panose="020B0500000000000000" pitchFamily="50" charset="-128"/>
                        </a:rPr>
                        <a:t>月</a:t>
                      </a:r>
                    </a:p>
                    <a:p>
                      <a:endParaRPr kumimoji="1" lang="ja-JP" altLang="en-US" sz="18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834721945"/>
                  </a:ext>
                </a:extLst>
              </a:tr>
              <a:tr h="418756">
                <a:tc>
                  <a:txBody>
                    <a:bodyPr/>
                    <a:lstStyle/>
                    <a:p>
                      <a:pPr marL="0" lvl="0" indent="0" algn="l">
                        <a:buFont typeface="+mj-lt"/>
                        <a:buNone/>
                      </a:pPr>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顧客ヒアリング</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936924061"/>
                  </a:ext>
                </a:extLst>
              </a:tr>
              <a:tr h="418756">
                <a:tc>
                  <a:txBody>
                    <a:bodyPr/>
                    <a:lstStyle/>
                    <a:p>
                      <a:pPr marL="0" lvl="0" indent="0" algn="l">
                        <a:buFont typeface="+mj-lt"/>
                        <a:buNone/>
                      </a:pPr>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研究開発</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386789670"/>
                  </a:ext>
                </a:extLst>
              </a:tr>
              <a:tr h="418756">
                <a:tc>
                  <a:txBody>
                    <a:bodyPr/>
                    <a:lstStyle/>
                    <a:p>
                      <a:pPr algn="l"/>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知財戦略</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989357571"/>
                  </a:ext>
                </a:extLst>
              </a:tr>
              <a:tr h="619529">
                <a:tc>
                  <a:txBody>
                    <a:bodyPr/>
                    <a:lstStyle/>
                    <a:p>
                      <a:pPr algn="l"/>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規制・事業化リスクへの対応</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141871044"/>
                  </a:ext>
                </a:extLst>
              </a:tr>
              <a:tr h="418756">
                <a:tc>
                  <a:txBody>
                    <a:bodyPr/>
                    <a:lstStyle/>
                    <a:p>
                      <a:pPr algn="l"/>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推進体制</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483301289"/>
                  </a:ext>
                </a:extLst>
              </a:tr>
              <a:tr h="619529">
                <a:tc>
                  <a:txBody>
                    <a:bodyPr/>
                    <a:lstStyle/>
                    <a:p>
                      <a:pPr algn="l"/>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経営者候補人材の確保と育成</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543229424"/>
                  </a:ext>
                </a:extLst>
              </a:tr>
              <a:tr h="418756">
                <a:tc>
                  <a:txBody>
                    <a:bodyPr/>
                    <a:lstStyle/>
                    <a:p>
                      <a:pPr algn="l"/>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資金調達</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3987124435"/>
                  </a:ext>
                </a:extLst>
              </a:tr>
              <a:tr h="619529">
                <a:tc>
                  <a:txBody>
                    <a:bodyPr/>
                    <a:lstStyle/>
                    <a:p>
                      <a:pPr algn="l"/>
                      <a:r>
                        <a:rPr lang="ja-JP" sz="1800" b="1" kern="0" dirty="0">
                          <a:solidFill>
                            <a:schemeClr val="tx1"/>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rPr>
                        <a:t>国際市場への展開準備</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2865" marR="62865" marT="0" marB="0" anchor="ct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a:latin typeface="游ゴシック Medium" panose="020B0500000000000000" pitchFamily="50" charset="-128"/>
                        <a:ea typeface="游ゴシック Medium" panose="020B0500000000000000" pitchFamily="50" charset="-128"/>
                      </a:endParaRPr>
                    </a:p>
                  </a:txBody>
                  <a:tcPr/>
                </a:tc>
                <a:tc>
                  <a:txBody>
                    <a:bodyPr/>
                    <a:lstStyle/>
                    <a:p>
                      <a:endParaRPr kumimoji="1" lang="ja-JP" altLang="en-US" sz="18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933630526"/>
                  </a:ext>
                </a:extLst>
              </a:tr>
            </a:tbl>
          </a:graphicData>
        </a:graphic>
      </p:graphicFrame>
    </p:spTree>
    <p:extLst>
      <p:ext uri="{BB962C8B-B14F-4D97-AF65-F5344CB8AC3E}">
        <p14:creationId xmlns:p14="http://schemas.microsoft.com/office/powerpoint/2010/main" val="117952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AB5B-2900-2420-85BA-57C3C206C67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E90649A-12BD-D31F-4D71-041ADB349D90}"/>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3</a:t>
            </a:r>
            <a:r>
              <a:rPr lang="ja-JP" altLang="en-US" dirty="0">
                <a:latin typeface="Noto Sans JP" panose="020B0200000000000000" pitchFamily="50" charset="-128"/>
                <a:ea typeface="Noto Sans JP" panose="020B0200000000000000" pitchFamily="50" charset="-128"/>
              </a:rPr>
              <a:t>.2.課題の推進体制の詳細</a:t>
            </a:r>
          </a:p>
        </p:txBody>
      </p:sp>
      <p:sp>
        <p:nvSpPr>
          <p:cNvPr id="8" name="コンテンツ プレースホルダー 7">
            <a:extLst>
              <a:ext uri="{FF2B5EF4-FFF2-40B4-BE49-F238E27FC236}">
                <a16:creationId xmlns:a16="http://schemas.microsoft.com/office/drawing/2014/main" id="{353E6FC1-8EF0-BFFC-0361-6044E8F862EC}"/>
              </a:ext>
            </a:extLst>
          </p:cNvPr>
          <p:cNvSpPr>
            <a:spLocks noGrp="1"/>
          </p:cNvSpPr>
          <p:nvPr>
            <p:ph sz="quarter" idx="10"/>
          </p:nvPr>
        </p:nvSpPr>
        <p:spPr>
          <a:prstGeom prst="rect">
            <a:avLst/>
          </a:prstGeom>
        </p:spPr>
        <p:txBody>
          <a:bodyPr lIns="91440" tIns="45720" rIns="91440" bIns="45720" anchor="t"/>
          <a:lstStyle/>
          <a:p>
            <a:pPr marL="342900" indent="-342900">
              <a:buAutoNum type="arabicParenR"/>
            </a:pPr>
            <a:r>
              <a:rPr lang="ja-JP" altLang="en-US" dirty="0">
                <a:latin typeface="Noto Sans JP" panose="020B0200000000000000" pitchFamily="50" charset="-128"/>
                <a:ea typeface="Noto Sans JP" panose="020B0200000000000000" pitchFamily="50" charset="-128"/>
              </a:rPr>
              <a:t>研究代表者</a:t>
            </a: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r>
              <a:rPr lang="ja-JP" altLang="en-US" dirty="0">
                <a:latin typeface="Noto Sans JP" panose="020B0200000000000000" pitchFamily="50" charset="-128"/>
                <a:ea typeface="Noto Sans JP" panose="020B0200000000000000" pitchFamily="50" charset="-128"/>
              </a:rPr>
              <a:t>研究開発参加者</a:t>
            </a:r>
            <a:r>
              <a:rPr lang="ja-JP" altLang="en-US" sz="1600" dirty="0">
                <a:latin typeface="Noto Sans JP" panose="020B0200000000000000" pitchFamily="50" charset="-128"/>
                <a:ea typeface="Noto Sans JP" panose="020B0200000000000000" pitchFamily="50" charset="-128"/>
              </a:rPr>
              <a:t>（事業開発・研究開発に必要となる主要な参加者）</a:t>
            </a:r>
            <a:r>
              <a:rPr lang="en-US" altLang="ja-JP" sz="1200" dirty="0">
                <a:solidFill>
                  <a:srgbClr val="F12B2A"/>
                </a:solidFill>
                <a:latin typeface="Noto Sans JP" panose="020B0200000000000000" pitchFamily="50" charset="-128"/>
                <a:ea typeface="Noto Sans JP" panose="020B0200000000000000" pitchFamily="50" charset="-128"/>
              </a:rPr>
              <a:t>※</a:t>
            </a:r>
            <a:r>
              <a:rPr lang="ja-JP" altLang="en-US" sz="1200" dirty="0">
                <a:solidFill>
                  <a:srgbClr val="F12B2A"/>
                </a:solidFill>
                <a:latin typeface="Noto Sans JP" panose="020B0200000000000000" pitchFamily="50" charset="-128"/>
                <a:ea typeface="Noto Sans JP" panose="020B0200000000000000" pitchFamily="50" charset="-128"/>
              </a:rPr>
              <a:t>東京科学大学所属であれば、所属分野・役職は問いません</a:t>
            </a:r>
            <a:endParaRPr lang="en-US" altLang="ja-JP" dirty="0">
              <a:solidFill>
                <a:srgbClr val="F12B2A"/>
              </a:solidFill>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r>
              <a:rPr lang="ja-JP" altLang="en-US" dirty="0">
                <a:latin typeface="Noto Sans JP" panose="020B0200000000000000" pitchFamily="50" charset="-128"/>
                <a:ea typeface="Noto Sans JP" panose="020B0200000000000000" pitchFamily="50" charset="-128"/>
              </a:rPr>
              <a:t>活用を想定する外部リソース</a:t>
            </a: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p:txBody>
      </p:sp>
      <p:sp>
        <p:nvSpPr>
          <p:cNvPr id="7" name="スライド番号プレースホルダー 6">
            <a:extLst>
              <a:ext uri="{FF2B5EF4-FFF2-40B4-BE49-F238E27FC236}">
                <a16:creationId xmlns:a16="http://schemas.microsoft.com/office/drawing/2014/main" id="{BC5BFA3C-7F6B-5ED5-4A88-1AA21E08F935}"/>
              </a:ext>
            </a:extLst>
          </p:cNvPr>
          <p:cNvSpPr>
            <a:spLocks noGrp="1"/>
          </p:cNvSpPr>
          <p:nvPr>
            <p:ph type="sldNum" sz="quarter" idx="11"/>
          </p:nvPr>
        </p:nvSpPr>
        <p:spPr/>
        <p:txBody>
          <a:bodyPr/>
          <a:lstStyle/>
          <a:p>
            <a:fld id="{E0D93E39-1AFA-2A42-BAF4-0CDD5F6E9A80}" type="slidenum">
              <a:rPr kumimoji="1" lang="ja-JP" altLang="en-US" smtClean="0"/>
              <a:pPr/>
              <a:t>13</a:t>
            </a:fld>
            <a:endParaRPr kumimoji="1" lang="ja-JP" altLang="en-US"/>
          </a:p>
        </p:txBody>
      </p:sp>
      <p:graphicFrame>
        <p:nvGraphicFramePr>
          <p:cNvPr id="2" name="表 1">
            <a:extLst>
              <a:ext uri="{FF2B5EF4-FFF2-40B4-BE49-F238E27FC236}">
                <a16:creationId xmlns:a16="http://schemas.microsoft.com/office/drawing/2014/main" id="{CEEB0864-D0DA-BA6F-B530-224DFC958C95}"/>
              </a:ext>
            </a:extLst>
          </p:cNvPr>
          <p:cNvGraphicFramePr>
            <a:graphicFrameLocks noGrp="1"/>
          </p:cNvGraphicFramePr>
          <p:nvPr>
            <p:extLst>
              <p:ext uri="{D42A27DB-BD31-4B8C-83A1-F6EECF244321}">
                <p14:modId xmlns:p14="http://schemas.microsoft.com/office/powerpoint/2010/main" val="526489392"/>
              </p:ext>
            </p:extLst>
          </p:nvPr>
        </p:nvGraphicFramePr>
        <p:xfrm>
          <a:off x="595794" y="1350144"/>
          <a:ext cx="10880585" cy="774994"/>
        </p:xfrm>
        <a:graphic>
          <a:graphicData uri="http://schemas.openxmlformats.org/drawingml/2006/table">
            <a:tbl>
              <a:tblPr firstRow="1" bandRow="1">
                <a:tableStyleId>{93296810-A885-4BE3-A3E7-6D5BEEA58F35}</a:tableStyleId>
              </a:tblPr>
              <a:tblGrid>
                <a:gridCol w="2176117">
                  <a:extLst>
                    <a:ext uri="{9D8B030D-6E8A-4147-A177-3AD203B41FA5}">
                      <a16:colId xmlns:a16="http://schemas.microsoft.com/office/drawing/2014/main" val="1785957671"/>
                    </a:ext>
                  </a:extLst>
                </a:gridCol>
                <a:gridCol w="2176117">
                  <a:extLst>
                    <a:ext uri="{9D8B030D-6E8A-4147-A177-3AD203B41FA5}">
                      <a16:colId xmlns:a16="http://schemas.microsoft.com/office/drawing/2014/main" val="1181467280"/>
                    </a:ext>
                  </a:extLst>
                </a:gridCol>
                <a:gridCol w="2176117">
                  <a:extLst>
                    <a:ext uri="{9D8B030D-6E8A-4147-A177-3AD203B41FA5}">
                      <a16:colId xmlns:a16="http://schemas.microsoft.com/office/drawing/2014/main" val="1229151503"/>
                    </a:ext>
                  </a:extLst>
                </a:gridCol>
                <a:gridCol w="2176117">
                  <a:extLst>
                    <a:ext uri="{9D8B030D-6E8A-4147-A177-3AD203B41FA5}">
                      <a16:colId xmlns:a16="http://schemas.microsoft.com/office/drawing/2014/main" val="1130078339"/>
                    </a:ext>
                  </a:extLst>
                </a:gridCol>
                <a:gridCol w="2176117">
                  <a:extLst>
                    <a:ext uri="{9D8B030D-6E8A-4147-A177-3AD203B41FA5}">
                      <a16:colId xmlns:a16="http://schemas.microsoft.com/office/drawing/2014/main" val="4237580105"/>
                    </a:ext>
                  </a:extLst>
                </a:gridCol>
              </a:tblGrid>
              <a:tr h="329525">
                <a:tc>
                  <a:txBody>
                    <a:bodyPr/>
                    <a:lstStyle/>
                    <a:p>
                      <a:pPr algn="ctr"/>
                      <a:r>
                        <a:rPr lang="ja-JP" sz="1800" b="1" kern="100" dirty="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氏名</a:t>
                      </a:r>
                      <a:endParaRPr lang="ja-JP" sz="18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altLang="en-US" sz="1800" b="1" kern="100" dirty="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所属分野</a:t>
                      </a:r>
                      <a:endParaRPr lang="ja-JP" sz="18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役職</a:t>
                      </a:r>
                      <a:endParaRPr lang="ja-JP" sz="18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役割分担</a:t>
                      </a:r>
                      <a:endParaRPr lang="ja-JP" sz="18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ｴﾌｫｰﾄ</a:t>
                      </a:r>
                      <a:r>
                        <a:rPr lang="en-US"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endParaRPr lang="ja-JP" sz="18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50568619"/>
                  </a:ext>
                </a:extLst>
              </a:tr>
              <a:tr h="445469">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r>
                        <a:rPr lang="ja-JP" altLang="en-US" sz="1200" kern="100" dirty="0">
                          <a:solidFill>
                            <a:srgbClr val="0070C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教授</a:t>
                      </a: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r>
                        <a:rPr lang="ja-JP" sz="1200" kern="100" dirty="0">
                          <a:solidFill>
                            <a:srgbClr val="0070C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研究代表者：研究開発全体の統括、○○の知財取得</a:t>
                      </a: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r">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33797683"/>
                  </a:ext>
                </a:extLst>
              </a:tr>
            </a:tbl>
          </a:graphicData>
        </a:graphic>
      </p:graphicFrame>
      <p:graphicFrame>
        <p:nvGraphicFramePr>
          <p:cNvPr id="3" name="表 2">
            <a:extLst>
              <a:ext uri="{FF2B5EF4-FFF2-40B4-BE49-F238E27FC236}">
                <a16:creationId xmlns:a16="http://schemas.microsoft.com/office/drawing/2014/main" id="{9BC77CD8-13A7-3435-6BBB-CF9DC64CB232}"/>
              </a:ext>
            </a:extLst>
          </p:cNvPr>
          <p:cNvGraphicFramePr>
            <a:graphicFrameLocks noGrp="1"/>
          </p:cNvGraphicFramePr>
          <p:nvPr>
            <p:extLst>
              <p:ext uri="{D42A27DB-BD31-4B8C-83A1-F6EECF244321}">
                <p14:modId xmlns:p14="http://schemas.microsoft.com/office/powerpoint/2010/main" val="2312347967"/>
              </p:ext>
            </p:extLst>
          </p:nvPr>
        </p:nvGraphicFramePr>
        <p:xfrm>
          <a:off x="582648" y="2776172"/>
          <a:ext cx="10880585" cy="1759565"/>
        </p:xfrm>
        <a:graphic>
          <a:graphicData uri="http://schemas.openxmlformats.org/drawingml/2006/table">
            <a:tbl>
              <a:tblPr firstRow="1" bandRow="1">
                <a:tableStyleId>{93296810-A885-4BE3-A3E7-6D5BEEA58F35}</a:tableStyleId>
              </a:tblPr>
              <a:tblGrid>
                <a:gridCol w="2176117">
                  <a:extLst>
                    <a:ext uri="{9D8B030D-6E8A-4147-A177-3AD203B41FA5}">
                      <a16:colId xmlns:a16="http://schemas.microsoft.com/office/drawing/2014/main" val="1785957671"/>
                    </a:ext>
                  </a:extLst>
                </a:gridCol>
                <a:gridCol w="2176117">
                  <a:extLst>
                    <a:ext uri="{9D8B030D-6E8A-4147-A177-3AD203B41FA5}">
                      <a16:colId xmlns:a16="http://schemas.microsoft.com/office/drawing/2014/main" val="1181467280"/>
                    </a:ext>
                  </a:extLst>
                </a:gridCol>
                <a:gridCol w="2176117">
                  <a:extLst>
                    <a:ext uri="{9D8B030D-6E8A-4147-A177-3AD203B41FA5}">
                      <a16:colId xmlns:a16="http://schemas.microsoft.com/office/drawing/2014/main" val="1229151503"/>
                    </a:ext>
                  </a:extLst>
                </a:gridCol>
                <a:gridCol w="2176117">
                  <a:extLst>
                    <a:ext uri="{9D8B030D-6E8A-4147-A177-3AD203B41FA5}">
                      <a16:colId xmlns:a16="http://schemas.microsoft.com/office/drawing/2014/main" val="1130078339"/>
                    </a:ext>
                  </a:extLst>
                </a:gridCol>
                <a:gridCol w="2176117">
                  <a:extLst>
                    <a:ext uri="{9D8B030D-6E8A-4147-A177-3AD203B41FA5}">
                      <a16:colId xmlns:a16="http://schemas.microsoft.com/office/drawing/2014/main" val="4237580105"/>
                    </a:ext>
                  </a:extLst>
                </a:gridCol>
              </a:tblGrid>
              <a:tr h="326728">
                <a:tc>
                  <a:txBody>
                    <a:bodyPr/>
                    <a:lstStyle/>
                    <a:p>
                      <a:pPr algn="ctr"/>
                      <a:r>
                        <a:rPr lang="ja-JP" sz="1800" b="1" kern="100" dirty="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氏名</a:t>
                      </a:r>
                      <a:endParaRPr lang="ja-JP" sz="18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altLang="en-US"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所属分野</a:t>
                      </a:r>
                      <a:endParaRPr lang="ja-JP" sz="1800" kern="100" dirty="0">
                        <a:solidFill>
                          <a:schemeClr val="tx1"/>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役職</a:t>
                      </a:r>
                      <a:endParaRPr lang="ja-JP" sz="18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役割分担</a:t>
                      </a:r>
                      <a:endParaRPr lang="ja-JP" sz="18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ctr"/>
                      <a:r>
                        <a:rPr lang="ja-JP"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ｴﾌｫｰﾄ</a:t>
                      </a:r>
                      <a:r>
                        <a:rPr lang="en-US" sz="1800" b="1" kern="10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endParaRPr lang="ja-JP" sz="1800" kern="10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50568619"/>
                  </a:ext>
                </a:extLst>
              </a:tr>
              <a:tr h="549463">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r>
                        <a:rPr lang="ja-JP" sz="1200" kern="100" dirty="0">
                          <a:solidFill>
                            <a:srgbClr val="0070C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○○試験、カルタヘナ法対応</a:t>
                      </a: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r">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33797683"/>
                  </a:ext>
                </a:extLst>
              </a:tr>
              <a:tr h="441687">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r>
                        <a:rPr lang="zh-TW" sz="1200" kern="100" dirty="0">
                          <a:solidFill>
                            <a:srgbClr val="0070C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△△試験、特許明細作成、先行文献調査</a:t>
                      </a: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r">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16716025"/>
                  </a:ext>
                </a:extLst>
              </a:tr>
              <a:tr h="441687">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just">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tc>
                  <a:txBody>
                    <a:bodyPr/>
                    <a:lstStyle/>
                    <a:p>
                      <a:pPr algn="r">
                        <a:lnSpc>
                          <a:spcPts val="1200"/>
                        </a:lnSpc>
                      </a:pPr>
                      <a:endParaRPr lang="ja-JP" sz="1200" kern="100" dirty="0">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19031483"/>
                  </a:ext>
                </a:extLst>
              </a:tr>
            </a:tbl>
          </a:graphicData>
        </a:graphic>
      </p:graphicFrame>
      <p:sp>
        <p:nvSpPr>
          <p:cNvPr id="6" name="テキスト ボックス 1">
            <a:extLst>
              <a:ext uri="{FF2B5EF4-FFF2-40B4-BE49-F238E27FC236}">
                <a16:creationId xmlns:a16="http://schemas.microsoft.com/office/drawing/2014/main" id="{17773F01-CE46-118E-B611-F10D72580045}"/>
              </a:ext>
            </a:extLst>
          </p:cNvPr>
          <p:cNvSpPr txBox="1">
            <a:spLocks/>
          </p:cNvSpPr>
          <p:nvPr/>
        </p:nvSpPr>
        <p:spPr>
          <a:xfrm>
            <a:off x="588813" y="4959827"/>
            <a:ext cx="10867439" cy="175956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altLang="ja-JP" sz="1400" kern="100" dirty="0">
                <a:solidFill>
                  <a:srgbClr val="2E74B5"/>
                </a:solidFill>
                <a:effectLst/>
                <a:latin typeface="Noto Sans JP" panose="020B0200000000000000" pitchFamily="50" charset="-128"/>
                <a:ea typeface="Noto Sans JP" panose="020B0200000000000000" pitchFamily="50" charset="-128"/>
                <a:cs typeface="Times New Roman"/>
              </a:rPr>
              <a:t>※１）以外の方で課題を推進する上で重要となる参加者について記載してください。</a:t>
            </a:r>
            <a:endParaRPr lang="ja-JP" altLang="ja-JP" sz="1400" kern="100" dirty="0">
              <a:effectLst/>
              <a:latin typeface="Noto Sans JP" panose="020B0200000000000000" pitchFamily="50" charset="-128"/>
              <a:ea typeface="Noto Sans JP" panose="020B0200000000000000" pitchFamily="50" charset="-128"/>
              <a:cs typeface="Times New Roman"/>
            </a:endParaRPr>
          </a:p>
          <a:p>
            <a:pPr marL="114300" indent="-114300" algn="l"/>
            <a:r>
              <a:rPr lang="ja-JP" alt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※経営者候補がいる場合は本欄に記載ください。</a:t>
            </a:r>
            <a:endParaRPr lang="en-US" alt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※事業開発・研究開発にあたり現状活用を想定している主な外部リソースと依頼内容を記載してください。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※必要な助言や支援を得るためのネットワークの具体的な想定があれば記載してください。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※課題の推進にあたり、外部リソースを活用した方が、効果的・効率的と思われる事項については、積極的な活用を推奨します。</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152598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B5D1-D009-9DD4-7663-BF576C48510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A18C627-D393-FB36-6A03-979AB84A1ECE}"/>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3</a:t>
            </a:r>
            <a:r>
              <a:rPr lang="ja-JP" altLang="en-US" dirty="0">
                <a:latin typeface="Noto Sans JP" panose="020B0200000000000000" pitchFamily="50" charset="-128"/>
                <a:ea typeface="Noto Sans JP" panose="020B0200000000000000" pitchFamily="50" charset="-128"/>
              </a:rPr>
              <a:t>.3.研究代表者等の専門分野・研究開発経歴等がわかる略歴</a:t>
            </a:r>
          </a:p>
        </p:txBody>
      </p:sp>
      <p:sp>
        <p:nvSpPr>
          <p:cNvPr id="7" name="スライド番号プレースホルダー 6">
            <a:extLst>
              <a:ext uri="{FF2B5EF4-FFF2-40B4-BE49-F238E27FC236}">
                <a16:creationId xmlns:a16="http://schemas.microsoft.com/office/drawing/2014/main" id="{F5422533-9FC9-EF60-1033-8A7456D7059E}"/>
              </a:ext>
            </a:extLst>
          </p:cNvPr>
          <p:cNvSpPr>
            <a:spLocks noGrp="1"/>
          </p:cNvSpPr>
          <p:nvPr>
            <p:ph type="sldNum" sz="quarter" idx="11"/>
          </p:nvPr>
        </p:nvSpPr>
        <p:spPr/>
        <p:txBody>
          <a:bodyPr/>
          <a:lstStyle/>
          <a:p>
            <a:fld id="{E0D93E39-1AFA-2A42-BAF4-0CDD5F6E9A80}" type="slidenum">
              <a:rPr kumimoji="1" lang="ja-JP" altLang="en-US" smtClean="0"/>
              <a:pPr/>
              <a:t>14</a:t>
            </a:fld>
            <a:endParaRPr kumimoji="1" lang="ja-JP" altLang="en-US"/>
          </a:p>
        </p:txBody>
      </p:sp>
      <p:sp>
        <p:nvSpPr>
          <p:cNvPr id="2" name="テキスト ボックス 1">
            <a:extLst>
              <a:ext uri="{FF2B5EF4-FFF2-40B4-BE49-F238E27FC236}">
                <a16:creationId xmlns:a16="http://schemas.microsoft.com/office/drawing/2014/main" id="{C15909FC-A4AC-CCEE-C076-6E25FC4AC2B1}"/>
              </a:ext>
            </a:extLst>
          </p:cNvPr>
          <p:cNvSpPr txBox="1">
            <a:spLocks/>
          </p:cNvSpPr>
          <p:nvPr/>
        </p:nvSpPr>
        <p:spPr>
          <a:xfrm>
            <a:off x="1047750" y="1484600"/>
            <a:ext cx="9717232" cy="4365482"/>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※研究代表者等について、専門分野や研究開発経歴などがわかる略歴を各人につき１枚以内で記載してください。</a:t>
            </a:r>
            <a:r>
              <a:rPr lang="ja-JP" sz="1400" u="sng"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ただし、本課題に関連するキャリア等に絞ってください</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※研究代表者にスタートアップを起業した経験がある場合、経歴に記載してください。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100272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4740-0C00-36C0-CDA8-64ED39C16822}"/>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06963E9-8F5A-BD52-D1AA-D4C668AA70A1}"/>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4</a:t>
            </a:r>
            <a:r>
              <a:rPr lang="ja-JP" altLang="en-US" dirty="0">
                <a:latin typeface="Noto Sans JP" panose="020B0200000000000000" pitchFamily="50" charset="-128"/>
                <a:ea typeface="Noto Sans JP" panose="020B0200000000000000" pitchFamily="50" charset="-128"/>
              </a:rPr>
              <a:t>.課題予算</a:t>
            </a:r>
          </a:p>
        </p:txBody>
      </p:sp>
      <p:sp>
        <p:nvSpPr>
          <p:cNvPr id="6" name="スライド番号プレースホルダー 5">
            <a:extLst>
              <a:ext uri="{FF2B5EF4-FFF2-40B4-BE49-F238E27FC236}">
                <a16:creationId xmlns:a16="http://schemas.microsoft.com/office/drawing/2014/main" id="{8D6D15D3-D18B-44B2-6704-91A91B1970E0}"/>
              </a:ext>
            </a:extLst>
          </p:cNvPr>
          <p:cNvSpPr>
            <a:spLocks noGrp="1"/>
          </p:cNvSpPr>
          <p:nvPr>
            <p:ph type="sldNum" sz="quarter" idx="10"/>
          </p:nvPr>
        </p:nvSpPr>
        <p:spPr/>
        <p:txBody>
          <a:bodyPr/>
          <a:lstStyle/>
          <a:p>
            <a:fld id="{E0D93E39-1AFA-2A42-BAF4-0CDD5F6E9A80}" type="slidenum">
              <a:rPr kumimoji="1" lang="ja-JP" altLang="en-US" smtClean="0"/>
              <a:pPr/>
              <a:t>15</a:t>
            </a:fld>
            <a:endParaRPr kumimoji="1" lang="ja-JP" altLang="en-US"/>
          </a:p>
        </p:txBody>
      </p:sp>
    </p:spTree>
    <p:extLst>
      <p:ext uri="{BB962C8B-B14F-4D97-AF65-F5344CB8AC3E}">
        <p14:creationId xmlns:p14="http://schemas.microsoft.com/office/powerpoint/2010/main" val="329291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98ED0-3AE5-A453-8612-CACB1C3D78D6}"/>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9303E5B1-DA54-A343-9942-F08DEC682C46}"/>
              </a:ext>
            </a:extLst>
          </p:cNvPr>
          <p:cNvSpPr>
            <a:spLocks noGrp="1"/>
          </p:cNvSpPr>
          <p:nvPr>
            <p:ph type="sldNum" sz="quarter" idx="11"/>
          </p:nvPr>
        </p:nvSpPr>
        <p:spPr/>
        <p:txBody>
          <a:bodyPr/>
          <a:lstStyle/>
          <a:p>
            <a:fld id="{E0D93E39-1AFA-2A42-BAF4-0CDD5F6E9A80}" type="slidenum">
              <a:rPr kumimoji="1" lang="ja-JP" altLang="en-US" smtClean="0"/>
              <a:pPr/>
              <a:t>16</a:t>
            </a:fld>
            <a:endParaRPr kumimoji="1" lang="ja-JP" altLang="en-US"/>
          </a:p>
        </p:txBody>
      </p:sp>
      <p:graphicFrame>
        <p:nvGraphicFramePr>
          <p:cNvPr id="6" name="表 5">
            <a:extLst>
              <a:ext uri="{FF2B5EF4-FFF2-40B4-BE49-F238E27FC236}">
                <a16:creationId xmlns:a16="http://schemas.microsoft.com/office/drawing/2014/main" id="{CD968163-0D02-3ADF-1940-7F7FC6D1B52C}"/>
              </a:ext>
            </a:extLst>
          </p:cNvPr>
          <p:cNvGraphicFramePr>
            <a:graphicFrameLocks noGrp="1"/>
          </p:cNvGraphicFramePr>
          <p:nvPr>
            <p:extLst>
              <p:ext uri="{D42A27DB-BD31-4B8C-83A1-F6EECF244321}">
                <p14:modId xmlns:p14="http://schemas.microsoft.com/office/powerpoint/2010/main" val="4236332046"/>
              </p:ext>
            </p:extLst>
          </p:nvPr>
        </p:nvGraphicFramePr>
        <p:xfrm>
          <a:off x="468924" y="805635"/>
          <a:ext cx="11388114" cy="5732860"/>
        </p:xfrm>
        <a:graphic>
          <a:graphicData uri="http://schemas.openxmlformats.org/drawingml/2006/table">
            <a:tbl>
              <a:tblPr firstRow="1" bandRow="1">
                <a:tableStyleId>{93296810-A885-4BE3-A3E7-6D5BEEA58F35}</a:tableStyleId>
              </a:tblPr>
              <a:tblGrid>
                <a:gridCol w="2277623">
                  <a:extLst>
                    <a:ext uri="{9D8B030D-6E8A-4147-A177-3AD203B41FA5}">
                      <a16:colId xmlns:a16="http://schemas.microsoft.com/office/drawing/2014/main" val="1707216708"/>
                    </a:ext>
                  </a:extLst>
                </a:gridCol>
                <a:gridCol w="3641675">
                  <a:extLst>
                    <a:ext uri="{9D8B030D-6E8A-4147-A177-3AD203B41FA5}">
                      <a16:colId xmlns:a16="http://schemas.microsoft.com/office/drawing/2014/main" val="4029546713"/>
                    </a:ext>
                  </a:extLst>
                </a:gridCol>
                <a:gridCol w="5468816">
                  <a:extLst>
                    <a:ext uri="{9D8B030D-6E8A-4147-A177-3AD203B41FA5}">
                      <a16:colId xmlns:a16="http://schemas.microsoft.com/office/drawing/2014/main" val="3008541130"/>
                    </a:ext>
                  </a:extLst>
                </a:gridCol>
              </a:tblGrid>
              <a:tr h="462980">
                <a:tc>
                  <a:txBody>
                    <a:bodyPr/>
                    <a:lstStyle/>
                    <a:p>
                      <a:r>
                        <a:rPr lang="ja-JP" altLang="en-US" dirty="0"/>
                        <a:t>予算費目</a:t>
                      </a:r>
                    </a:p>
                  </a:txBody>
                  <a:tcPr/>
                </a:tc>
                <a:tc>
                  <a:txBody>
                    <a:bodyPr/>
                    <a:lstStyle/>
                    <a:p>
                      <a:r>
                        <a:rPr kumimoji="1" lang="ja-JP" altLang="en-US" dirty="0"/>
                        <a:t>予算希望額</a:t>
                      </a:r>
                      <a:endParaRPr kumimoji="1" lang="ja-JP" altLang="en-US" dirty="0">
                        <a:latin typeface="Noto Sans JP" panose="020B0200000000000000" pitchFamily="50" charset="-128"/>
                        <a:ea typeface="Noto Sans JP" panose="020B0200000000000000" pitchFamily="50" charset="-128"/>
                      </a:endParaRPr>
                    </a:p>
                  </a:txBody>
                  <a:tcPr/>
                </a:tc>
                <a:tc>
                  <a:txBody>
                    <a:bodyPr/>
                    <a:lstStyle/>
                    <a:p>
                      <a:r>
                        <a:rPr kumimoji="1" lang="ja-JP" altLang="en-US" dirty="0"/>
                        <a:t>使途</a:t>
                      </a:r>
                      <a:endParaRPr kumimoji="1" lang="ja-JP" altLang="en-US" dirty="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53990818"/>
                  </a:ext>
                </a:extLst>
              </a:tr>
              <a:tr h="462980">
                <a:tc>
                  <a:txBody>
                    <a:bodyPr/>
                    <a:lstStyle/>
                    <a:p>
                      <a:r>
                        <a:rPr kumimoji="1" lang="en-US" altLang="ja-JP" dirty="0"/>
                        <a:t>1) </a:t>
                      </a:r>
                      <a:r>
                        <a:rPr kumimoji="1" lang="ja-JP" altLang="en-US" dirty="0"/>
                        <a:t>物品費</a:t>
                      </a:r>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r>
                        <a:rPr kumimoji="1" lang="ja-JP" altLang="en-US" sz="1200" dirty="0">
                          <a:latin typeface="Noto Sans JP" panose="020B0200000000000000" pitchFamily="50" charset="-128"/>
                          <a:ea typeface="Noto Sans JP" panose="020B0200000000000000" pitchFamily="50" charset="-128"/>
                        </a:rPr>
                        <a:t>○○実験用モデル動物・○○試験のため</a:t>
                      </a:r>
                    </a:p>
                  </a:txBody>
                  <a:tcPr/>
                </a:tc>
                <a:extLst>
                  <a:ext uri="{0D108BD9-81ED-4DB2-BD59-A6C34878D82A}">
                    <a16:rowId xmlns:a16="http://schemas.microsoft.com/office/drawing/2014/main" val="1629247469"/>
                  </a:ext>
                </a:extLst>
              </a:tr>
              <a:tr h="462980">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sz="120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1163114792"/>
                  </a:ext>
                </a:extLst>
              </a:tr>
              <a:tr h="462980">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sz="1200" dirty="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2615887623"/>
                  </a:ext>
                </a:extLst>
              </a:tr>
              <a:tr h="462980">
                <a:tc>
                  <a:txBody>
                    <a:bodyPr/>
                    <a:lstStyle/>
                    <a:p>
                      <a:r>
                        <a:rPr kumimoji="1" lang="en-US" altLang="ja-JP" dirty="0">
                          <a:latin typeface="Noto Sans JP" panose="020B0200000000000000" pitchFamily="50" charset="-128"/>
                          <a:ea typeface="Noto Sans JP" panose="020B0200000000000000" pitchFamily="50" charset="-128"/>
                        </a:rPr>
                        <a:t>2) </a:t>
                      </a:r>
                      <a:r>
                        <a:rPr kumimoji="1" lang="ja-JP" altLang="en-US" dirty="0">
                          <a:latin typeface="Noto Sans JP" panose="020B0200000000000000" pitchFamily="50" charset="-128"/>
                          <a:ea typeface="Noto Sans JP" panose="020B0200000000000000" pitchFamily="50" charset="-128"/>
                        </a:rPr>
                        <a:t>旅費</a:t>
                      </a: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Noto Sans JP" panose="020B0200000000000000" pitchFamily="50" charset="-128"/>
                          <a:ea typeface="Noto Sans JP" panose="020B0200000000000000" pitchFamily="50" charset="-128"/>
                        </a:rPr>
                        <a:t>東京⇔福岡　</a:t>
                      </a:r>
                      <a:r>
                        <a:rPr kumimoji="1" lang="en-US" altLang="ja-JP" sz="1200" dirty="0">
                          <a:latin typeface="Noto Sans JP" panose="020B0200000000000000" pitchFamily="50" charset="-128"/>
                          <a:ea typeface="Noto Sans JP" panose="020B0200000000000000" pitchFamily="50" charset="-128"/>
                        </a:rPr>
                        <a:t>3</a:t>
                      </a:r>
                      <a:r>
                        <a:rPr kumimoji="1" lang="ja-JP" altLang="en-US" sz="1200" dirty="0">
                          <a:latin typeface="Noto Sans JP" panose="020B0200000000000000" pitchFamily="50" charset="-128"/>
                          <a:ea typeface="Noto Sans JP" panose="020B0200000000000000" pitchFamily="50" charset="-128"/>
                        </a:rPr>
                        <a:t>回、研究代表者、●●測定</a:t>
                      </a:r>
                    </a:p>
                  </a:txBody>
                  <a:tcPr/>
                </a:tc>
                <a:extLst>
                  <a:ext uri="{0D108BD9-81ED-4DB2-BD59-A6C34878D82A}">
                    <a16:rowId xmlns:a16="http://schemas.microsoft.com/office/drawing/2014/main" val="2079639571"/>
                  </a:ext>
                </a:extLst>
              </a:tr>
              <a:tr h="462980">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sz="120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1564219386"/>
                  </a:ext>
                </a:extLst>
              </a:tr>
              <a:tr h="462980">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sz="1200" dirty="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2365364979"/>
                  </a:ext>
                </a:extLst>
              </a:tr>
              <a:tr h="462980">
                <a:tc>
                  <a:txBody>
                    <a:bodyPr/>
                    <a:lstStyle/>
                    <a:p>
                      <a:r>
                        <a:rPr kumimoji="1" lang="en-US" altLang="ja-JP" dirty="0">
                          <a:latin typeface="Noto Sans JP" panose="020B0200000000000000" pitchFamily="50" charset="-128"/>
                          <a:ea typeface="Noto Sans JP" panose="020B0200000000000000" pitchFamily="50" charset="-128"/>
                        </a:rPr>
                        <a:t>3) </a:t>
                      </a:r>
                      <a:r>
                        <a:rPr kumimoji="1" lang="ja-JP" altLang="en-US" dirty="0">
                          <a:latin typeface="Noto Sans JP" panose="020B0200000000000000" pitchFamily="50" charset="-128"/>
                          <a:ea typeface="Noto Sans JP" panose="020B0200000000000000" pitchFamily="50" charset="-128"/>
                        </a:rPr>
                        <a:t>人件費</a:t>
                      </a: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Noto Sans JP" panose="020B0200000000000000" pitchFamily="50" charset="-128"/>
                          <a:ea typeface="Noto Sans JP" panose="020B0200000000000000" pitchFamily="50" charset="-128"/>
                        </a:rPr>
                        <a:t>○○実験リサーチアシスタント</a:t>
                      </a:r>
                      <a:r>
                        <a:rPr kumimoji="1" lang="en-US" altLang="ja-JP" sz="1200" dirty="0">
                          <a:latin typeface="Noto Sans JP" panose="020B0200000000000000" pitchFamily="50" charset="-128"/>
                          <a:ea typeface="Noto Sans JP" panose="020B0200000000000000" pitchFamily="50" charset="-128"/>
                        </a:rPr>
                        <a:t>1</a:t>
                      </a:r>
                      <a:r>
                        <a:rPr kumimoji="1" lang="ja-JP" altLang="en-US" sz="1200" dirty="0">
                          <a:latin typeface="Noto Sans JP" panose="020B0200000000000000" pitchFamily="50" charset="-128"/>
                          <a:ea typeface="Noto Sans JP" panose="020B0200000000000000" pitchFamily="50" charset="-128"/>
                        </a:rPr>
                        <a:t>名</a:t>
                      </a:r>
                      <a:r>
                        <a:rPr kumimoji="1" lang="en-US" altLang="ja-JP" sz="1200" dirty="0">
                          <a:latin typeface="Noto Sans JP" panose="020B0200000000000000" pitchFamily="50" charset="-128"/>
                          <a:ea typeface="Noto Sans JP" panose="020B0200000000000000" pitchFamily="50" charset="-128"/>
                        </a:rPr>
                        <a:t>×2</a:t>
                      </a:r>
                      <a:r>
                        <a:rPr kumimoji="1" lang="ja-JP" altLang="en-US" sz="1200" dirty="0">
                          <a:latin typeface="Noto Sans JP" panose="020B0200000000000000" pitchFamily="50" charset="-128"/>
                          <a:ea typeface="Noto Sans JP" panose="020B0200000000000000" pitchFamily="50" charset="-128"/>
                        </a:rPr>
                        <a:t>千円</a:t>
                      </a:r>
                      <a:r>
                        <a:rPr kumimoji="1" lang="en-US" altLang="ja-JP" sz="1200" dirty="0">
                          <a:latin typeface="Noto Sans JP" panose="020B0200000000000000" pitchFamily="50" charset="-128"/>
                          <a:ea typeface="Noto Sans JP" panose="020B0200000000000000" pitchFamily="50" charset="-128"/>
                        </a:rPr>
                        <a:t>×150h</a:t>
                      </a:r>
                      <a:endParaRPr kumimoji="1" lang="ja-JP" altLang="en-US" sz="1200" dirty="0">
                        <a:latin typeface="Noto Sans JP" panose="020B0200000000000000" pitchFamily="50" charset="-128"/>
                        <a:ea typeface="Noto Sans JP" panose="020B0200000000000000" pitchFamily="50" charset="-128"/>
                      </a:endParaRPr>
                    </a:p>
                    <a:p>
                      <a:endParaRPr kumimoji="1" lang="ja-JP" altLang="en-US" sz="1200" dirty="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2504972741"/>
                  </a:ext>
                </a:extLst>
              </a:tr>
              <a:tr h="462980">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sz="1200" dirty="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533828336"/>
                  </a:ext>
                </a:extLst>
              </a:tr>
              <a:tr h="46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Noto Sans JP" panose="020B0200000000000000" pitchFamily="50" charset="-128"/>
                          <a:ea typeface="Noto Sans JP" panose="020B0200000000000000" pitchFamily="50" charset="-128"/>
                        </a:rPr>
                        <a:t>4) </a:t>
                      </a:r>
                      <a:r>
                        <a:rPr kumimoji="1" lang="ja-JP" altLang="en-US" dirty="0">
                          <a:latin typeface="Noto Sans JP" panose="020B0200000000000000" pitchFamily="50" charset="-128"/>
                          <a:ea typeface="Noto Sans JP" panose="020B0200000000000000" pitchFamily="50" charset="-128"/>
                        </a:rPr>
                        <a:t>その他</a:t>
                      </a:r>
                    </a:p>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r>
                        <a:rPr kumimoji="1" lang="en-US" altLang="ja-JP" sz="1200" dirty="0">
                          <a:latin typeface="Noto Sans JP" panose="020B0200000000000000" pitchFamily="50" charset="-128"/>
                          <a:ea typeface="Noto Sans JP" panose="020B0200000000000000" pitchFamily="50" charset="-128"/>
                        </a:rPr>
                        <a:t>XX</a:t>
                      </a:r>
                      <a:r>
                        <a:rPr kumimoji="1" lang="ja-JP" altLang="en-US" sz="1200" dirty="0">
                          <a:latin typeface="Noto Sans JP" panose="020B0200000000000000" pitchFamily="50" charset="-128"/>
                          <a:ea typeface="Noto Sans JP" panose="020B0200000000000000" pitchFamily="50" charset="-128"/>
                        </a:rPr>
                        <a:t>解析ソフトライセンス契約（</a:t>
                      </a:r>
                      <a:r>
                        <a:rPr kumimoji="1" lang="en-US" altLang="ja-JP" sz="1200" dirty="0">
                          <a:latin typeface="Noto Sans JP" panose="020B0200000000000000" pitchFamily="50" charset="-128"/>
                          <a:ea typeface="Noto Sans JP" panose="020B0200000000000000" pitchFamily="50" charset="-128"/>
                        </a:rPr>
                        <a:t>6</a:t>
                      </a:r>
                      <a:r>
                        <a:rPr kumimoji="1" lang="ja-JP" altLang="en-US" sz="1200" dirty="0">
                          <a:latin typeface="Noto Sans JP" panose="020B0200000000000000" pitchFamily="50" charset="-128"/>
                          <a:ea typeface="Noto Sans JP" panose="020B0200000000000000" pitchFamily="50" charset="-128"/>
                        </a:rPr>
                        <a:t>ヶ月分）</a:t>
                      </a:r>
                    </a:p>
                  </a:txBody>
                  <a:tcPr/>
                </a:tc>
                <a:extLst>
                  <a:ext uri="{0D108BD9-81ED-4DB2-BD59-A6C34878D82A}">
                    <a16:rowId xmlns:a16="http://schemas.microsoft.com/office/drawing/2014/main" val="3500676937"/>
                  </a:ext>
                </a:extLst>
              </a:tr>
              <a:tr h="462980">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r>
                        <a:rPr kumimoji="1" lang="ja-JP" altLang="en-US" sz="1200" dirty="0">
                          <a:latin typeface="Noto Sans JP" panose="020B0200000000000000" pitchFamily="50" charset="-128"/>
                          <a:ea typeface="Noto Sans JP" panose="020B0200000000000000" pitchFamily="50" charset="-128"/>
                        </a:rPr>
                        <a:t>（外注費）</a:t>
                      </a:r>
                      <a:r>
                        <a:rPr kumimoji="1" lang="en-US" altLang="ja-JP" sz="1200" dirty="0">
                          <a:latin typeface="Noto Sans JP" panose="020B0200000000000000" pitchFamily="50" charset="-128"/>
                          <a:ea typeface="Noto Sans JP" panose="020B0200000000000000" pitchFamily="50" charset="-128"/>
                        </a:rPr>
                        <a:t>XX</a:t>
                      </a:r>
                      <a:r>
                        <a:rPr kumimoji="1" lang="ja-JP" altLang="en-US" sz="1200" dirty="0">
                          <a:latin typeface="Noto Sans JP" panose="020B0200000000000000" pitchFamily="50" charset="-128"/>
                          <a:ea typeface="Noto Sans JP" panose="020B0200000000000000" pitchFamily="50" charset="-128"/>
                        </a:rPr>
                        <a:t>駆動部の図面作成・○○株式会社</a:t>
                      </a:r>
                    </a:p>
                  </a:txBody>
                  <a:tcPr/>
                </a:tc>
                <a:extLst>
                  <a:ext uri="{0D108BD9-81ED-4DB2-BD59-A6C34878D82A}">
                    <a16:rowId xmlns:a16="http://schemas.microsoft.com/office/drawing/2014/main" val="3019602024"/>
                  </a:ext>
                </a:extLst>
              </a:tr>
              <a:tr h="462980">
                <a:tc>
                  <a:txBody>
                    <a:bodyPr/>
                    <a:lstStyle/>
                    <a:p>
                      <a:r>
                        <a:rPr kumimoji="1" lang="ja-JP" altLang="en-US" dirty="0">
                          <a:latin typeface="Noto Sans JP" panose="020B0200000000000000" pitchFamily="50" charset="-128"/>
                          <a:ea typeface="Noto Sans JP" panose="020B0200000000000000" pitchFamily="50" charset="-128"/>
                        </a:rPr>
                        <a:t>合計</a:t>
                      </a:r>
                    </a:p>
                  </a:txBody>
                  <a:tcPr/>
                </a:tc>
                <a:tc>
                  <a:txBody>
                    <a:bodyPr/>
                    <a:lstStyle/>
                    <a:p>
                      <a:endParaRPr kumimoji="1" lang="ja-JP" altLang="en-US" dirty="0">
                        <a:latin typeface="Noto Sans JP" panose="020B0200000000000000" pitchFamily="50" charset="-128"/>
                        <a:ea typeface="Noto Sans JP" panose="020B0200000000000000" pitchFamily="50" charset="-128"/>
                      </a:endParaRPr>
                    </a:p>
                  </a:txBody>
                  <a:tcPr/>
                </a:tc>
                <a:tc>
                  <a:txBody>
                    <a:bodyPr/>
                    <a:lstStyle/>
                    <a:p>
                      <a:endParaRPr kumimoji="1" lang="ja-JP" altLang="en-US" sz="1200" dirty="0">
                        <a:latin typeface="Noto Sans JP" panose="020B0200000000000000" pitchFamily="50" charset="-128"/>
                        <a:ea typeface="Noto Sans JP" panose="020B0200000000000000" pitchFamily="50" charset="-128"/>
                      </a:endParaRPr>
                    </a:p>
                  </a:txBody>
                  <a:tcPr/>
                </a:tc>
                <a:extLst>
                  <a:ext uri="{0D108BD9-81ED-4DB2-BD59-A6C34878D82A}">
                    <a16:rowId xmlns:a16="http://schemas.microsoft.com/office/drawing/2014/main" val="122265373"/>
                  </a:ext>
                </a:extLst>
              </a:tr>
            </a:tbl>
          </a:graphicData>
        </a:graphic>
      </p:graphicFrame>
      <p:sp>
        <p:nvSpPr>
          <p:cNvPr id="8" name="テキスト ボックス 1">
            <a:extLst>
              <a:ext uri="{FF2B5EF4-FFF2-40B4-BE49-F238E27FC236}">
                <a16:creationId xmlns:a16="http://schemas.microsoft.com/office/drawing/2014/main" id="{00000000-0008-0000-0000-000002000000}"/>
              </a:ext>
            </a:extLst>
          </p:cNvPr>
          <p:cNvSpPr txBox="1">
            <a:spLocks noChangeArrowheads="1"/>
          </p:cNvSpPr>
          <p:nvPr/>
        </p:nvSpPr>
        <p:spPr bwMode="auto">
          <a:xfrm>
            <a:off x="2370453" y="3022406"/>
            <a:ext cx="9035420" cy="2502743"/>
          </a:xfrm>
          <a:prstGeom prst="rect">
            <a:avLst/>
          </a:prstGeom>
          <a:solidFill>
            <a:schemeClr val="bg1"/>
          </a:solidFill>
          <a:ln w="9525">
            <a:solidFill>
              <a:srgbClr val="000000"/>
            </a:solidFill>
            <a:miter lim="800000"/>
            <a:headEnd/>
            <a:tailEnd/>
          </a:ln>
        </p:spPr>
        <p:txBody>
          <a:bodyPr wrap="square" lIns="91440" tIns="45720" rIns="91440" bIns="45720" spcCol="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70C0"/>
                </a:solidFill>
                <a:latin typeface="Noto Sans JP" panose="020B0200000000000000" pitchFamily="50" charset="-128"/>
                <a:ea typeface="Noto Sans JP" panose="020B0200000000000000" pitchFamily="50" charset="-128"/>
              </a:rPr>
              <a:t>※</a:t>
            </a:r>
            <a:r>
              <a:rPr lang="ja-JP" altLang="en-US" sz="1400" b="0" i="0" u="none" strike="noStrike" baseline="0" dirty="0">
                <a:solidFill>
                  <a:srgbClr val="0070C0"/>
                </a:solidFill>
                <a:latin typeface="Noto Sans JP" panose="020B0200000000000000" pitchFamily="50" charset="-128"/>
                <a:ea typeface="Noto Sans JP" panose="020B0200000000000000" pitchFamily="50" charset="-128"/>
              </a:rPr>
              <a:t>記入要領、記入例は削除して提出ください</a:t>
            </a:r>
          </a:p>
          <a:p>
            <a:pPr algn="l" rtl="0">
              <a:defRPr sz="1000"/>
            </a:pPr>
            <a:r>
              <a:rPr lang="en-US" altLang="ja-JP" sz="1400" b="0" i="0" u="none" strike="noStrike" baseline="0" dirty="0">
                <a:solidFill>
                  <a:srgbClr val="0070C0"/>
                </a:solidFill>
                <a:latin typeface="Noto Sans JP" panose="020B0200000000000000" pitchFamily="50" charset="-128"/>
                <a:ea typeface="Noto Sans JP" panose="020B0200000000000000" pitchFamily="50" charset="-128"/>
              </a:rPr>
              <a:t>※</a:t>
            </a:r>
            <a:r>
              <a:rPr lang="ja-JP" altLang="en-US" sz="1400" b="0" i="0" u="none" strike="noStrike" baseline="0" dirty="0">
                <a:solidFill>
                  <a:srgbClr val="0070C0"/>
                </a:solidFill>
                <a:latin typeface="Noto Sans JP" panose="020B0200000000000000" pitchFamily="50" charset="-128"/>
                <a:ea typeface="Noto Sans JP" panose="020B0200000000000000" pitchFamily="50" charset="-128"/>
              </a:rPr>
              <a:t>採択された場合、本資料を元に全体予算、事業開発・研究開発の妥当性などを総合的に勘案し、プログラム事務局が</a:t>
            </a:r>
            <a:r>
              <a:rPr lang="ja-JP" altLang="en-US" sz="1400" dirty="0">
                <a:solidFill>
                  <a:srgbClr val="0070C0"/>
                </a:solidFill>
                <a:latin typeface="Noto Sans JP" panose="020B0200000000000000" pitchFamily="50" charset="-128"/>
                <a:ea typeface="Noto Sans JP" panose="020B0200000000000000" pitchFamily="50" charset="-128"/>
              </a:rPr>
              <a:t>配分</a:t>
            </a:r>
            <a:r>
              <a:rPr lang="ja-JP" altLang="en-US" sz="1400" b="0" i="0" u="none" strike="noStrike" baseline="0" dirty="0">
                <a:solidFill>
                  <a:srgbClr val="0070C0"/>
                </a:solidFill>
                <a:latin typeface="Noto Sans JP" panose="020B0200000000000000" pitchFamily="50" charset="-128"/>
                <a:ea typeface="Noto Sans JP" panose="020B0200000000000000" pitchFamily="50" charset="-128"/>
              </a:rPr>
              <a:t>予算額を決定します。</a:t>
            </a:r>
          </a:p>
          <a:p>
            <a:pPr algn="l" rtl="0">
              <a:defRPr sz="1000"/>
            </a:pPr>
            <a:r>
              <a:rPr lang="ja-JP" altLang="en-US" sz="1400" b="0" i="0" u="none" strike="noStrike" baseline="0" dirty="0">
                <a:solidFill>
                  <a:srgbClr val="0070C0"/>
                </a:solidFill>
                <a:latin typeface="Noto Sans JP" panose="020B0200000000000000" pitchFamily="50" charset="-128"/>
                <a:ea typeface="Noto Sans JP" panose="020B0200000000000000" pitchFamily="50" charset="-128"/>
              </a:rPr>
              <a:t>　事業化に向けて効果的な実施項目をあらかじめ策定した上で、それに従った使途、経費を記載ください（採択後の合理性を欠く予算計画の大幅変更は認めていません）。</a:t>
            </a:r>
            <a:endParaRPr lang="en-US" altLang="ja-JP" sz="1400" b="0" i="0" u="none" strike="noStrike" baseline="0" dirty="0">
              <a:solidFill>
                <a:srgbClr val="0070C0"/>
              </a:solidFill>
              <a:latin typeface="Noto Sans JP" panose="020B0200000000000000" pitchFamily="50" charset="-128"/>
              <a:ea typeface="Noto Sans JP" panose="020B0200000000000000" pitchFamily="50" charset="-128"/>
            </a:endParaRPr>
          </a:p>
          <a:p>
            <a:pPr algn="l" rtl="0">
              <a:defRPr sz="1000"/>
            </a:pPr>
            <a:r>
              <a:rPr lang="en-US" altLang="ja-JP" sz="1400" b="0" i="0" u="none" strike="noStrike" baseline="0" dirty="0">
                <a:solidFill>
                  <a:srgbClr val="0070C0"/>
                </a:solidFill>
                <a:latin typeface="Noto Sans JP" panose="020B0200000000000000" pitchFamily="50" charset="-128"/>
                <a:ea typeface="Noto Sans JP" panose="020B0200000000000000" pitchFamily="50" charset="-128"/>
              </a:rPr>
              <a:t>※</a:t>
            </a:r>
            <a:r>
              <a:rPr lang="ja-JP" altLang="en-US" sz="1400" b="0" i="0" u="none" strike="noStrike" baseline="0" dirty="0">
                <a:solidFill>
                  <a:srgbClr val="0070C0"/>
                </a:solidFill>
                <a:latin typeface="Noto Sans JP" panose="020B0200000000000000" pitchFamily="50" charset="-128"/>
                <a:ea typeface="Noto Sans JP" panose="020B0200000000000000" pitchFamily="50" charset="-128"/>
              </a:rPr>
              <a:t>「使途」欄は調達する物品・役務等の名称だけでなく、その調達が事業化に向けて必要な理由が分かるように記載ください。</a:t>
            </a:r>
          </a:p>
          <a:p>
            <a:r>
              <a:rPr lang="en-US" altLang="ja-JP" sz="1400" b="0" i="0" u="none" strike="noStrike" baseline="0" dirty="0">
                <a:solidFill>
                  <a:srgbClr val="0070C0"/>
                </a:solidFill>
                <a:latin typeface="Noto Sans JP" panose="020B0200000000000000" pitchFamily="50" charset="-128"/>
                <a:ea typeface="Noto Sans JP" panose="020B0200000000000000" pitchFamily="50" charset="-128"/>
              </a:rPr>
              <a:t>※</a:t>
            </a:r>
            <a:r>
              <a:rPr lang="ja-JP" altLang="en-US" sz="1400" b="0" i="0" u="none" strike="noStrike" baseline="0" dirty="0">
                <a:solidFill>
                  <a:srgbClr val="0070C0"/>
                </a:solidFill>
                <a:latin typeface="Noto Sans JP" panose="020B0200000000000000" pitchFamily="50" charset="-128"/>
                <a:ea typeface="Noto Sans JP" panose="020B0200000000000000" pitchFamily="50" charset="-128"/>
              </a:rPr>
              <a:t>④その他について、</a:t>
            </a:r>
            <a:r>
              <a:rPr lang="ja-JP" altLang="ja-JP" sz="1400" dirty="0">
                <a:solidFill>
                  <a:srgbClr val="0070C0"/>
                </a:solidFill>
                <a:effectLst/>
                <a:latin typeface="Noto Sans JP" panose="020B0200000000000000" pitchFamily="50" charset="-128"/>
                <a:ea typeface="Noto Sans JP" panose="020B0200000000000000" pitchFamily="50" charset="-128"/>
              </a:rPr>
              <a:t>外注費として</a:t>
            </a:r>
            <a:r>
              <a:rPr lang="ja-JP" altLang="en-US" sz="1400" dirty="0">
                <a:solidFill>
                  <a:srgbClr val="0070C0"/>
                </a:solidFill>
                <a:effectLst/>
                <a:latin typeface="Noto Sans JP" panose="020B0200000000000000" pitchFamily="50" charset="-128"/>
                <a:ea typeface="Noto Sans JP" panose="020B0200000000000000" pitchFamily="50" charset="-128"/>
              </a:rPr>
              <a:t>は</a:t>
            </a:r>
            <a:r>
              <a:rPr lang="ja-JP" altLang="ja-JP" sz="1400" dirty="0">
                <a:solidFill>
                  <a:srgbClr val="0070C0"/>
                </a:solidFill>
                <a:effectLst/>
                <a:latin typeface="Noto Sans JP" panose="020B0200000000000000" pitchFamily="50" charset="-128"/>
                <a:ea typeface="Noto Sans JP" panose="020B0200000000000000" pitchFamily="50" charset="-128"/>
              </a:rPr>
              <a:t>、研究開発要素を含まず、役務仕様が予め決まっており、作業のみを外注する請負契約については計上が認められています。</a:t>
            </a:r>
            <a:r>
              <a:rPr lang="en-US" altLang="ja-JP" sz="1400" dirty="0">
                <a:solidFill>
                  <a:srgbClr val="0070C0"/>
                </a:solidFill>
                <a:effectLst/>
                <a:latin typeface="Noto Sans JP" panose="020B0200000000000000" pitchFamily="50" charset="-128"/>
                <a:ea typeface="Noto Sans JP" panose="020B0200000000000000" pitchFamily="50" charset="-128"/>
              </a:rPr>
              <a:t> </a:t>
            </a:r>
            <a:endParaRPr lang="ja-JP" altLang="ja-JP" sz="1400" dirty="0">
              <a:solidFill>
                <a:srgbClr val="0070C0"/>
              </a:solidFill>
              <a:effectLst/>
              <a:latin typeface="Noto Sans JP" panose="020B0200000000000000" pitchFamily="50" charset="-128"/>
              <a:ea typeface="Noto Sans JP" panose="020B0200000000000000" pitchFamily="50" charset="-128"/>
            </a:endParaRPr>
          </a:p>
          <a:p>
            <a:r>
              <a:rPr lang="ja-JP" altLang="en-US" sz="1400" dirty="0">
                <a:solidFill>
                  <a:srgbClr val="0070C0"/>
                </a:solidFill>
                <a:effectLst/>
                <a:latin typeface="Noto Sans JP" panose="020B0200000000000000" pitchFamily="50" charset="-128"/>
                <a:ea typeface="Noto Sans JP" panose="020B0200000000000000" pitchFamily="50" charset="-128"/>
              </a:rPr>
              <a:t>また外注費を計上する際は使途欄に</a:t>
            </a:r>
            <a:r>
              <a:rPr lang="en-US" altLang="ja-JP" sz="1400" b="0" dirty="0">
                <a:solidFill>
                  <a:srgbClr val="0070C0"/>
                </a:solidFill>
                <a:effectLst/>
                <a:latin typeface="Noto Sans JP" panose="020B0200000000000000" pitchFamily="50" charset="-128"/>
                <a:ea typeface="Noto Sans JP" panose="020B0200000000000000" pitchFamily="50" charset="-128"/>
              </a:rPr>
              <a:t>『</a:t>
            </a:r>
            <a:r>
              <a:rPr lang="ja-JP" altLang="en-US" sz="1400" b="0" dirty="0">
                <a:solidFill>
                  <a:srgbClr val="0070C0"/>
                </a:solidFill>
                <a:effectLst/>
                <a:latin typeface="Noto Sans JP" panose="020B0200000000000000" pitchFamily="50" charset="-128"/>
                <a:ea typeface="Noto Sans JP" panose="020B0200000000000000" pitchFamily="50" charset="-128"/>
              </a:rPr>
              <a:t>（外注費）</a:t>
            </a:r>
            <a:r>
              <a:rPr lang="en-US" altLang="ja-JP" sz="1400" b="0" dirty="0">
                <a:solidFill>
                  <a:srgbClr val="0070C0"/>
                </a:solidFill>
                <a:effectLst/>
                <a:latin typeface="Noto Sans JP" panose="020B0200000000000000" pitchFamily="50" charset="-128"/>
                <a:ea typeface="Noto Sans JP" panose="020B0200000000000000" pitchFamily="50" charset="-128"/>
              </a:rPr>
              <a:t>』</a:t>
            </a:r>
            <a:r>
              <a:rPr lang="ja-JP" altLang="en-US" sz="1400" b="0" dirty="0">
                <a:solidFill>
                  <a:srgbClr val="0070C0"/>
                </a:solidFill>
                <a:effectLst/>
                <a:latin typeface="Noto Sans JP" panose="020B0200000000000000" pitchFamily="50" charset="-128"/>
                <a:ea typeface="Noto Sans JP" panose="020B0200000000000000" pitchFamily="50" charset="-128"/>
              </a:rPr>
              <a:t>と記載してください。</a:t>
            </a:r>
            <a:endParaRPr lang="en-US" altLang="ja-JP" sz="1400" b="0" dirty="0">
              <a:solidFill>
                <a:srgbClr val="0070C0"/>
              </a:solidFill>
              <a:effectLst/>
              <a:latin typeface="Noto Sans JP" panose="020B0200000000000000" pitchFamily="50" charset="-128"/>
              <a:ea typeface="Noto Sans JP" panose="020B0200000000000000" pitchFamily="50" charset="-128"/>
            </a:endParaRPr>
          </a:p>
          <a:p>
            <a:pPr marL="0" marR="0" lvl="0" indent="0" algn="l" defTabSz="914400" rtl="0" eaLnBrk="1" fontAlgn="auto" latinLnBrk="0" hangingPunct="1">
              <a:spcBef>
                <a:spcPts val="0"/>
              </a:spcBef>
              <a:spcAft>
                <a:spcPts val="0"/>
              </a:spcAft>
              <a:buClrTx/>
              <a:buSzTx/>
              <a:buFontTx/>
              <a:buNone/>
              <a:tabLst/>
              <a:defRPr sz="1000"/>
            </a:pPr>
            <a:r>
              <a:rPr kumimoji="0" lang="en-US" altLang="ja-JP" sz="1400" b="0" i="0" u="none" strike="noStrike" kern="0" cap="none" spc="0" normalizeH="0" baseline="0" noProof="0" dirty="0">
                <a:ln>
                  <a:noFill/>
                </a:ln>
                <a:solidFill>
                  <a:srgbClr val="0070C0"/>
                </a:solidFill>
                <a:effectLst/>
                <a:uLnTx/>
                <a:uFillTx/>
                <a:latin typeface="Noto Sans JP" panose="020B0200000000000000" pitchFamily="50" charset="-128"/>
                <a:ea typeface="Noto Sans JP" panose="020B0200000000000000" pitchFamily="50" charset="-128"/>
              </a:rPr>
              <a:t>※</a:t>
            </a:r>
            <a:r>
              <a:rPr kumimoji="0" lang="ja-JP" altLang="en-US" sz="1400" b="0" i="0" u="none" strike="noStrike" kern="0" cap="none" spc="0" normalizeH="0" baseline="0" noProof="0" dirty="0">
                <a:ln>
                  <a:noFill/>
                </a:ln>
                <a:solidFill>
                  <a:srgbClr val="0070C0"/>
                </a:solidFill>
                <a:effectLst/>
                <a:uLnTx/>
                <a:uFillTx/>
                <a:latin typeface="Noto Sans JP" panose="020B0200000000000000" pitchFamily="50" charset="-128"/>
                <a:ea typeface="Noto Sans JP" panose="020B0200000000000000" pitchFamily="50" charset="-128"/>
              </a:rPr>
              <a:t>再委託はできません。（</a:t>
            </a:r>
            <a:r>
              <a:rPr kumimoji="0" lang="en-US" altLang="ja-JP" sz="1400" b="0" i="0" u="none" strike="noStrike" kern="0" cap="none" spc="0" normalizeH="0" baseline="0" noProof="0" dirty="0">
                <a:ln>
                  <a:noFill/>
                </a:ln>
                <a:solidFill>
                  <a:srgbClr val="0070C0"/>
                </a:solidFill>
                <a:effectLst/>
                <a:uLnTx/>
                <a:uFillTx/>
                <a:latin typeface="Noto Sans JP" panose="020B0200000000000000" pitchFamily="50" charset="-128"/>
                <a:ea typeface="Noto Sans JP" panose="020B0200000000000000" pitchFamily="50" charset="-128"/>
              </a:rPr>
              <a:t>※</a:t>
            </a:r>
            <a:r>
              <a:rPr kumimoji="0" lang="ja-JP" altLang="en-US" sz="1400" b="0" i="0" u="none" strike="noStrike" kern="0" cap="none" spc="0" normalizeH="0" baseline="0" noProof="0" dirty="0">
                <a:ln>
                  <a:noFill/>
                </a:ln>
                <a:solidFill>
                  <a:srgbClr val="0070C0"/>
                </a:solidFill>
                <a:effectLst/>
                <a:uLnTx/>
                <a:uFillTx/>
                <a:latin typeface="Noto Sans JP" panose="020B0200000000000000" pitchFamily="50" charset="-128"/>
                <a:ea typeface="Noto Sans JP" panose="020B0200000000000000" pitchFamily="50" charset="-128"/>
              </a:rPr>
              <a:t>不適切な記載例：遺伝子編集技術の知財調査に関する再委託）</a:t>
            </a:r>
            <a:endParaRPr kumimoji="0" lang="en-US" altLang="ja-JP" sz="1400" b="0" i="0" u="none" strike="noStrike" kern="0" cap="none" spc="0" normalizeH="0" baseline="0" noProof="0" dirty="0">
              <a:ln>
                <a:noFill/>
              </a:ln>
              <a:solidFill>
                <a:srgbClr val="0070C0"/>
              </a:solidFill>
              <a:effectLst/>
              <a:uLnTx/>
              <a:uFillTx/>
              <a:latin typeface="Noto Sans JP" panose="020B0200000000000000" pitchFamily="50" charset="-128"/>
              <a:ea typeface="Noto Sans JP" panose="020B0200000000000000" pitchFamily="50" charset="-128"/>
            </a:endParaRPr>
          </a:p>
        </p:txBody>
      </p:sp>
      <p:sp>
        <p:nvSpPr>
          <p:cNvPr id="2" name="タイトル 3">
            <a:extLst>
              <a:ext uri="{FF2B5EF4-FFF2-40B4-BE49-F238E27FC236}">
                <a16:creationId xmlns:a16="http://schemas.microsoft.com/office/drawing/2014/main" id="{8F80E69D-64E5-F408-A983-9F463D915386}"/>
              </a:ext>
            </a:extLst>
          </p:cNvPr>
          <p:cNvSpPr>
            <a:spLocks noGrp="1"/>
          </p:cNvSpPr>
          <p:nvPr>
            <p:ph type="title"/>
          </p:nvPr>
        </p:nvSpPr>
        <p:spPr>
          <a:xfrm>
            <a:off x="188844" y="272360"/>
            <a:ext cx="8941904" cy="509518"/>
          </a:xfrm>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4</a:t>
            </a:r>
            <a:r>
              <a:rPr lang="ja-JP" altLang="en-US" dirty="0">
                <a:latin typeface="Noto Sans JP" panose="020B0200000000000000" pitchFamily="50" charset="-128"/>
                <a:ea typeface="Noto Sans JP" panose="020B0200000000000000" pitchFamily="50" charset="-128"/>
              </a:rPr>
              <a:t>.1.課題予算計画書</a:t>
            </a:r>
          </a:p>
        </p:txBody>
      </p:sp>
    </p:spTree>
    <p:extLst>
      <p:ext uri="{BB962C8B-B14F-4D97-AF65-F5344CB8AC3E}">
        <p14:creationId xmlns:p14="http://schemas.microsoft.com/office/powerpoint/2010/main" val="371103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2F4AA-4200-D43B-E085-71BD4DBD173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413FC8D-1470-DF8C-F91D-83E510E525CD}"/>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5</a:t>
            </a:r>
            <a:r>
              <a:rPr lang="ja-JP" altLang="en-US" dirty="0">
                <a:latin typeface="Noto Sans JP" panose="020B0200000000000000" pitchFamily="50" charset="-128"/>
                <a:ea typeface="Noto Sans JP" panose="020B0200000000000000" pitchFamily="50" charset="-128"/>
              </a:rPr>
              <a:t>.その他</a:t>
            </a:r>
          </a:p>
        </p:txBody>
      </p:sp>
      <p:sp>
        <p:nvSpPr>
          <p:cNvPr id="6" name="スライド番号プレースホルダー 5">
            <a:extLst>
              <a:ext uri="{FF2B5EF4-FFF2-40B4-BE49-F238E27FC236}">
                <a16:creationId xmlns:a16="http://schemas.microsoft.com/office/drawing/2014/main" id="{C72FFD55-D386-0176-5F05-2278EBB4140D}"/>
              </a:ext>
            </a:extLst>
          </p:cNvPr>
          <p:cNvSpPr>
            <a:spLocks noGrp="1"/>
          </p:cNvSpPr>
          <p:nvPr>
            <p:ph type="sldNum" sz="quarter" idx="10"/>
          </p:nvPr>
        </p:nvSpPr>
        <p:spPr/>
        <p:txBody>
          <a:bodyPr/>
          <a:lstStyle/>
          <a:p>
            <a:fld id="{E0D93E39-1AFA-2A42-BAF4-0CDD5F6E9A80}" type="slidenum">
              <a:rPr kumimoji="1" lang="ja-JP" altLang="en-US" smtClean="0"/>
              <a:pPr/>
              <a:t>17</a:t>
            </a:fld>
            <a:endParaRPr kumimoji="1" lang="ja-JP" altLang="en-US"/>
          </a:p>
        </p:txBody>
      </p:sp>
    </p:spTree>
    <p:extLst>
      <p:ext uri="{BB962C8B-B14F-4D97-AF65-F5344CB8AC3E}">
        <p14:creationId xmlns:p14="http://schemas.microsoft.com/office/powerpoint/2010/main" val="235377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576D6-A979-B260-6DC8-9F3367B6688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D09D84F-DB77-C4E5-C099-A7A24A75244A}"/>
              </a:ext>
            </a:extLst>
          </p:cNvPr>
          <p:cNvSpPr>
            <a:spLocks noGrp="1"/>
          </p:cNvSpPr>
          <p:nvPr>
            <p:ph type="title"/>
          </p:nvPr>
        </p:nvSpPr>
        <p:spPr>
          <a:xfrm>
            <a:off x="178905" y="302177"/>
            <a:ext cx="8941904" cy="509518"/>
          </a:xfrm>
        </p:spPr>
        <p:txBody>
          <a:bodyPr lIns="91440" tIns="45720" rIns="91440" bIns="45720" anchor="t"/>
          <a:lstStyle/>
          <a:p>
            <a:r>
              <a:rPr lang="en-US" altLang="ja-JP">
                <a:latin typeface="Noto Sans JP" panose="020B0200000000000000" pitchFamily="50" charset="-128"/>
                <a:ea typeface="Noto Sans JP" panose="020B0200000000000000" pitchFamily="50" charset="-128"/>
              </a:rPr>
              <a:t>5</a:t>
            </a:r>
            <a:r>
              <a:rPr lang="ja-JP" altLang="en-US">
                <a:latin typeface="Noto Sans JP" panose="020B0200000000000000" pitchFamily="50" charset="-128"/>
                <a:ea typeface="Noto Sans JP" panose="020B0200000000000000" pitchFamily="50" charset="-128"/>
              </a:rPr>
              <a:t>.1.利益相反マネジメントに関する検討</a:t>
            </a:r>
          </a:p>
        </p:txBody>
      </p:sp>
      <p:sp>
        <p:nvSpPr>
          <p:cNvPr id="7" name="スライド番号プレースホルダー 6">
            <a:extLst>
              <a:ext uri="{FF2B5EF4-FFF2-40B4-BE49-F238E27FC236}">
                <a16:creationId xmlns:a16="http://schemas.microsoft.com/office/drawing/2014/main" id="{540731BC-1D94-F0EE-FE43-333952C1DDFD}"/>
              </a:ext>
            </a:extLst>
          </p:cNvPr>
          <p:cNvSpPr>
            <a:spLocks noGrp="1"/>
          </p:cNvSpPr>
          <p:nvPr>
            <p:ph type="sldNum" sz="quarter" idx="11"/>
          </p:nvPr>
        </p:nvSpPr>
        <p:spPr/>
        <p:txBody>
          <a:bodyPr/>
          <a:lstStyle/>
          <a:p>
            <a:fld id="{E0D93E39-1AFA-2A42-BAF4-0CDD5F6E9A80}" type="slidenum">
              <a:rPr kumimoji="1" lang="ja-JP" altLang="en-US" smtClean="0"/>
              <a:pPr/>
              <a:t>18</a:t>
            </a:fld>
            <a:endParaRPr kumimoji="1" lang="ja-JP" altLang="en-US"/>
          </a:p>
        </p:txBody>
      </p:sp>
      <p:sp>
        <p:nvSpPr>
          <p:cNvPr id="5" name="テキスト ボックス 1">
            <a:extLst>
              <a:ext uri="{FF2B5EF4-FFF2-40B4-BE49-F238E27FC236}">
                <a16:creationId xmlns:a16="http://schemas.microsoft.com/office/drawing/2014/main" id="{C11F26F7-645E-F82E-C16F-170E48C52C67}"/>
              </a:ext>
            </a:extLst>
          </p:cNvPr>
          <p:cNvSpPr txBox="1">
            <a:spLocks/>
          </p:cNvSpPr>
          <p:nvPr/>
        </p:nvSpPr>
        <p:spPr>
          <a:xfrm>
            <a:off x="750742" y="1102735"/>
            <a:ext cx="10201275" cy="399920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※研究代表者が類似事業のスタートアップの経営に関与している場合や、研究開発参加者が類似の既存事業に関与している場合などの状況を記載ください（過去に関与していた場合も含めて明記ください）。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例）</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・研究代表者が大学発スタートアップＡ社の取締役を兼業している</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・経営者候補が、スタートアップＢ社の取締役である</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27000" indent="-1270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※上記状況について、利益相反の関係が想定される場合は、当該関係を具体的に記載し、実施する利益相反マネジメントを説明ください。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35326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8C99F-A28C-D0D8-4434-112A852652B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9973D99-0F90-FC5A-4F16-7EC8752935BA}"/>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．構想</a:t>
            </a:r>
          </a:p>
        </p:txBody>
      </p:sp>
      <p:sp>
        <p:nvSpPr>
          <p:cNvPr id="6" name="スライド番号プレースホルダー 5">
            <a:extLst>
              <a:ext uri="{FF2B5EF4-FFF2-40B4-BE49-F238E27FC236}">
                <a16:creationId xmlns:a16="http://schemas.microsoft.com/office/drawing/2014/main" id="{F999A920-D81C-60EA-FD3E-5C924D83BFC5}"/>
              </a:ext>
            </a:extLst>
          </p:cNvPr>
          <p:cNvSpPr>
            <a:spLocks noGrp="1"/>
          </p:cNvSpPr>
          <p:nvPr>
            <p:ph type="sldNum" sz="quarter" idx="10"/>
          </p:nvPr>
        </p:nvSpPr>
        <p:spPr/>
        <p:txBody>
          <a:bodyPr/>
          <a:lstStyle/>
          <a:p>
            <a:fld id="{E0D93E39-1AFA-2A42-BAF4-0CDD5F6E9A80}" type="slidenum">
              <a:rPr kumimoji="1" lang="ja-JP" altLang="en-US" smtClean="0"/>
              <a:pPr/>
              <a:t>1</a:t>
            </a:fld>
            <a:endParaRPr kumimoji="1" lang="ja-JP" altLang="en-US"/>
          </a:p>
        </p:txBody>
      </p:sp>
    </p:spTree>
    <p:extLst>
      <p:ext uri="{BB962C8B-B14F-4D97-AF65-F5344CB8AC3E}">
        <p14:creationId xmlns:p14="http://schemas.microsoft.com/office/powerpoint/2010/main" val="14022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1A66-89EB-ABAF-3350-D48F98F394F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A1A308B-0D63-D9F7-DBE6-F9450A7E632B}"/>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.1.顧客候補と顧客の課題</a:t>
            </a:r>
          </a:p>
        </p:txBody>
      </p:sp>
      <p:sp>
        <p:nvSpPr>
          <p:cNvPr id="8" name="コンテンツ プレースホルダー 7">
            <a:extLst>
              <a:ext uri="{FF2B5EF4-FFF2-40B4-BE49-F238E27FC236}">
                <a16:creationId xmlns:a16="http://schemas.microsoft.com/office/drawing/2014/main" id="{EB9CE888-E121-E7E8-66D8-33511DAD321E}"/>
              </a:ext>
            </a:extLst>
          </p:cNvPr>
          <p:cNvSpPr>
            <a:spLocks noGrp="1"/>
          </p:cNvSpPr>
          <p:nvPr>
            <p:ph sz="quarter" idx="10"/>
          </p:nvPr>
        </p:nvSpPr>
        <p:spPr>
          <a:xfrm>
            <a:off x="188844" y="923612"/>
            <a:ext cx="11668194" cy="5474824"/>
          </a:xfrm>
          <a:prstGeom prst="rect">
            <a:avLst/>
          </a:prstGeom>
        </p:spPr>
        <p:txBody>
          <a:bodyPr lIns="91440" tIns="45720" rIns="91440" bIns="45720" anchor="t"/>
          <a:lstStyle/>
          <a:p>
            <a:pPr marL="342900" indent="-342900">
              <a:buAutoNum type="arabicParenR"/>
            </a:pPr>
            <a:r>
              <a:rPr lang="ja-JP" altLang="en-US" dirty="0">
                <a:latin typeface="Noto Sans JP" panose="020B0200000000000000" pitchFamily="50" charset="-128"/>
                <a:ea typeface="Noto Sans JP" panose="020B0200000000000000" pitchFamily="50" charset="-128"/>
              </a:rPr>
              <a:t>顧客候補</a:t>
            </a: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endParaRPr lang="en-US" altLang="ja-JP" dirty="0">
              <a:latin typeface="Noto Sans JP" panose="020B0200000000000000" pitchFamily="50" charset="-128"/>
              <a:ea typeface="Noto Sans JP" panose="020B0200000000000000" pitchFamily="50" charset="-128"/>
            </a:endParaRPr>
          </a:p>
          <a:p>
            <a:pPr marL="342900" indent="-342900">
              <a:buAutoNum type="arabicParenR"/>
            </a:pPr>
            <a:r>
              <a:rPr lang="ja-JP" altLang="en-US" dirty="0">
                <a:latin typeface="Noto Sans JP" panose="020B0200000000000000" pitchFamily="50" charset="-128"/>
                <a:ea typeface="Noto Sans JP" panose="020B0200000000000000" pitchFamily="50" charset="-128"/>
              </a:rPr>
              <a:t>顧客の課題</a:t>
            </a:r>
            <a:endParaRPr lang="en-US" altLang="ja-JP" dirty="0">
              <a:latin typeface="Noto Sans JP" panose="020B0200000000000000" pitchFamily="50" charset="-128"/>
              <a:ea typeface="Noto Sans JP" panose="020B0200000000000000" pitchFamily="50" charset="-128"/>
            </a:endParaRPr>
          </a:p>
        </p:txBody>
      </p:sp>
      <p:sp>
        <p:nvSpPr>
          <p:cNvPr id="7" name="スライド番号プレースホルダー 6">
            <a:extLst>
              <a:ext uri="{FF2B5EF4-FFF2-40B4-BE49-F238E27FC236}">
                <a16:creationId xmlns:a16="http://schemas.microsoft.com/office/drawing/2014/main" id="{DC6352E2-C81F-2A0F-9F0B-94E79208DC38}"/>
              </a:ext>
            </a:extLst>
          </p:cNvPr>
          <p:cNvSpPr>
            <a:spLocks noGrp="1"/>
          </p:cNvSpPr>
          <p:nvPr>
            <p:ph type="sldNum" sz="quarter" idx="11"/>
          </p:nvPr>
        </p:nvSpPr>
        <p:spPr/>
        <p:txBody>
          <a:bodyPr/>
          <a:lstStyle/>
          <a:p>
            <a:fld id="{E0D93E39-1AFA-2A42-BAF4-0CDD5F6E9A80}" type="slidenum">
              <a:rPr kumimoji="1" lang="ja-JP" altLang="en-US" smtClean="0"/>
              <a:pPr/>
              <a:t>2</a:t>
            </a:fld>
            <a:endParaRPr kumimoji="1" lang="ja-JP" altLang="en-US"/>
          </a:p>
        </p:txBody>
      </p:sp>
      <p:sp>
        <p:nvSpPr>
          <p:cNvPr id="2" name="テキスト ボックス 1762805165">
            <a:extLst>
              <a:ext uri="{FF2B5EF4-FFF2-40B4-BE49-F238E27FC236}">
                <a16:creationId xmlns:a16="http://schemas.microsoft.com/office/drawing/2014/main" id="{8DC2A3A6-1062-80AC-7D76-B3DD27488866}"/>
              </a:ext>
            </a:extLst>
          </p:cNvPr>
          <p:cNvSpPr txBox="1">
            <a:spLocks/>
          </p:cNvSpPr>
          <p:nvPr/>
        </p:nvSpPr>
        <p:spPr>
          <a:xfrm>
            <a:off x="550838" y="1395818"/>
            <a:ext cx="10984670" cy="223833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以下の内容は記載ポイントの例示です。可能な限り調査や顧客インタビュー等のエビデンスに基づき検証の上、記載してください。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●価値を提供する顧客の想定を業種、職種、地域等も含め、可能な限り具体的に記載してください。その際、ビジネスを始める際の最初の顧客は誰なのか、を明らかにして記載してください。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342900" lvl="0" indent="-342900" algn="l">
              <a:buFont typeface="+mj-ea"/>
              <a:buAutoNum type="circleNumDbPlain"/>
            </a:pPr>
            <a:r>
              <a:rPr lang="en-US" sz="1400" kern="100" dirty="0">
                <a:solidFill>
                  <a:srgbClr val="2E74B5"/>
                </a:solidFill>
                <a:effectLst/>
                <a:latin typeface="Noto Sans JP" panose="020B0200000000000000" pitchFamily="50" charset="-128"/>
                <a:ea typeface="Noto Sans JP" panose="020B0200000000000000" pitchFamily="50" charset="-128"/>
                <a:cs typeface="Times New Roman"/>
              </a:rPr>
              <a:t>B2B</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a:rPr>
              <a:t>の場合、想定される顧客となる企業を具体的に記載してください。</a:t>
            </a:r>
            <a:endParaRPr lang="ja-JP" sz="1400" kern="100" dirty="0">
              <a:effectLst/>
              <a:latin typeface="Noto Sans JP" panose="020B0200000000000000" pitchFamily="50" charset="-128"/>
              <a:ea typeface="Noto Sans JP" panose="020B0200000000000000" pitchFamily="50" charset="-128"/>
              <a:cs typeface="Times New Roman"/>
            </a:endParaRPr>
          </a:p>
          <a:p>
            <a:pPr marL="342900" lvl="0" indent="-342900" algn="l">
              <a:buFont typeface="+mj-ea"/>
              <a:buAutoNum type="circleNumDbPlain"/>
            </a:pP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創薬ビジネスの場合、対象となる患者および、提携先の製薬メーカーを具体的に記載してください。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342900" lvl="0" indent="-342900" algn="l">
              <a:buFont typeface="+mj-ea"/>
              <a:buAutoNum type="circleNumDbPlain"/>
            </a:pP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地球・宇宙規模の社会課題解決を目指し、まだ顧客が見えない場合、現段階で想定される顧客を記載し、課題を推進する中で情報収集に努めてください。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a:rPr>
              <a:t>●想定顧客候補等に対するヒアリングの計画（時期やヒアリング対象、件数等）を記載してください。研究代表者</a:t>
            </a:r>
            <a:r>
              <a:rPr lang="ja-JP" altLang="en-US" sz="1400" kern="100" dirty="0">
                <a:solidFill>
                  <a:srgbClr val="2E74B5"/>
                </a:solidFill>
                <a:latin typeface="Noto Sans JP" panose="020B0200000000000000" pitchFamily="50" charset="-128"/>
                <a:ea typeface="Noto Sans JP" panose="020B0200000000000000" pitchFamily="50" charset="-128"/>
                <a:cs typeface="Times New Roman"/>
              </a:rPr>
              <a:t>、主たる研究開発参加者</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a:rPr>
              <a:t>等が主体となって、想定顧客候補等に対するヒアリングを数件実施することが必須となります。</a:t>
            </a:r>
            <a:endParaRPr lang="ja-JP" sz="1400" kern="100" dirty="0">
              <a:effectLst/>
              <a:latin typeface="Noto Sans JP" panose="020B0200000000000000" pitchFamily="50" charset="-128"/>
              <a:ea typeface="Noto Sans JP" panose="020B0200000000000000" pitchFamily="50" charset="-128"/>
              <a:cs typeface="Times New Roman"/>
            </a:endParaRPr>
          </a:p>
        </p:txBody>
      </p:sp>
      <p:sp>
        <p:nvSpPr>
          <p:cNvPr id="3" name="テキスト ボックス 3927">
            <a:extLst>
              <a:ext uri="{FF2B5EF4-FFF2-40B4-BE49-F238E27FC236}">
                <a16:creationId xmlns:a16="http://schemas.microsoft.com/office/drawing/2014/main" id="{31D8C493-3382-2F0F-B9EC-C202FAA976B4}"/>
              </a:ext>
            </a:extLst>
          </p:cNvPr>
          <p:cNvSpPr txBox="1">
            <a:spLocks/>
          </p:cNvSpPr>
          <p:nvPr/>
        </p:nvSpPr>
        <p:spPr>
          <a:xfrm>
            <a:off x="550838" y="4441503"/>
            <a:ext cx="10984670" cy="1956933"/>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以下の内容は記載ポイントの例示です。可能な限り調査や顧客インタビュー等のエビデンスに基づき検証の上、記載してください。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●顧客の課題（ペイン）について具体的に記載してください。なお、顧客については（１）顧客候補の記入要領の内容を参考にしてください。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●現時点で存在する課題解決策（製品・サービス等）の内容とその問題点についても記載してください（既存の解決策がない場合は、ない旨を記載してください。）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163881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98A07-903A-B1A3-54EB-ABA2460FA73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4CE5CBA-0BF5-3F83-A914-BE88B96DE9F7}"/>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.2.製品・サービスの独自の価値</a:t>
            </a:r>
          </a:p>
        </p:txBody>
      </p:sp>
      <p:sp>
        <p:nvSpPr>
          <p:cNvPr id="7" name="スライド番号プレースホルダー 6">
            <a:extLst>
              <a:ext uri="{FF2B5EF4-FFF2-40B4-BE49-F238E27FC236}">
                <a16:creationId xmlns:a16="http://schemas.microsoft.com/office/drawing/2014/main" id="{C1AD886D-E034-3EE5-5B67-9D32469A4FB0}"/>
              </a:ext>
            </a:extLst>
          </p:cNvPr>
          <p:cNvSpPr>
            <a:spLocks noGrp="1"/>
          </p:cNvSpPr>
          <p:nvPr>
            <p:ph type="sldNum" sz="quarter" idx="11"/>
          </p:nvPr>
        </p:nvSpPr>
        <p:spPr/>
        <p:txBody>
          <a:bodyPr/>
          <a:lstStyle/>
          <a:p>
            <a:fld id="{E0D93E39-1AFA-2A42-BAF4-0CDD5F6E9A80}" type="slidenum">
              <a:rPr kumimoji="1" lang="ja-JP" altLang="en-US" smtClean="0"/>
              <a:pPr/>
              <a:t>3</a:t>
            </a:fld>
            <a:endParaRPr kumimoji="1" lang="ja-JP" altLang="en-US"/>
          </a:p>
        </p:txBody>
      </p:sp>
      <p:sp>
        <p:nvSpPr>
          <p:cNvPr id="2" name="テキスト ボックス 3927">
            <a:extLst>
              <a:ext uri="{FF2B5EF4-FFF2-40B4-BE49-F238E27FC236}">
                <a16:creationId xmlns:a16="http://schemas.microsoft.com/office/drawing/2014/main" id="{46804A8F-F3A4-5239-BDD1-9C09FDDBC916}"/>
              </a:ext>
            </a:extLst>
          </p:cNvPr>
          <p:cNvSpPr txBox="1">
            <a:spLocks/>
          </p:cNvSpPr>
          <p:nvPr/>
        </p:nvSpPr>
        <p:spPr>
          <a:xfrm>
            <a:off x="438321" y="1068607"/>
            <a:ext cx="11284756" cy="353465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以下の内容は記載ポイントの例示です。可能な限り調査や顧客インタビュー等のエビデンスに基づき検証の上、記載してください。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●顧客の課題（ペイン）について具体的に記載してください。なお、顧客については（１）顧客候補の記入要領の内容を参考にしてください。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●現時点で存在する課題解決策（製品・サービス等）の内容とその問題点についても記載してください（既存の解決策がない場合は、ない旨を記載してください。）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171905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43366-75BC-942F-7E50-F0C89FB6185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7907DFF-0043-D9EC-EFE4-4F73BA3C271F}"/>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.3.解決手段 1/2</a:t>
            </a:r>
          </a:p>
        </p:txBody>
      </p:sp>
      <p:sp>
        <p:nvSpPr>
          <p:cNvPr id="8" name="コンテンツ プレースホルダー 7">
            <a:extLst>
              <a:ext uri="{FF2B5EF4-FFF2-40B4-BE49-F238E27FC236}">
                <a16:creationId xmlns:a16="http://schemas.microsoft.com/office/drawing/2014/main" id="{6FA1AFDE-278D-95CE-D928-5A4C292CF050}"/>
              </a:ext>
            </a:extLst>
          </p:cNvPr>
          <p:cNvSpPr>
            <a:spLocks noGrp="1"/>
          </p:cNvSpPr>
          <p:nvPr>
            <p:ph sz="quarter" idx="10"/>
          </p:nvPr>
        </p:nvSpPr>
        <p:spPr>
          <a:prstGeom prst="rect">
            <a:avLst/>
          </a:prstGeom>
        </p:spPr>
        <p:txBody>
          <a:bodyPr lIns="91440" tIns="45720" rIns="91440" bIns="45720" anchor="t"/>
          <a:lstStyle/>
          <a:p>
            <a:pPr marL="342900" indent="-342900">
              <a:buAutoNum type="arabicParenR"/>
            </a:pPr>
            <a:r>
              <a:rPr lang="ja-JP" altLang="en-US" dirty="0">
                <a:latin typeface="Noto Sans JP" panose="020B0200000000000000" pitchFamily="50" charset="-128"/>
                <a:ea typeface="Noto Sans JP" panose="020B0200000000000000" pitchFamily="50" charset="-128"/>
              </a:rPr>
              <a:t>シーズの詳細</a:t>
            </a: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r>
              <a:rPr lang="ja-JP" altLang="en-US" dirty="0">
                <a:latin typeface="Noto Sans JP" panose="020B0200000000000000" pitchFamily="50" charset="-128"/>
                <a:ea typeface="Noto Sans JP" panose="020B0200000000000000" pitchFamily="50" charset="-128"/>
              </a:rPr>
              <a:t>2) シーズの革新性・優位性（類似技術・選考技術等の状況分析含む）</a:t>
            </a:r>
            <a:endParaRPr lang="en-US" altLang="ja-JP" dirty="0">
              <a:latin typeface="Noto Sans JP" panose="020B0200000000000000" pitchFamily="50" charset="-128"/>
              <a:ea typeface="Noto Sans JP" panose="020B0200000000000000" pitchFamily="50" charset="-128"/>
            </a:endParaRPr>
          </a:p>
        </p:txBody>
      </p:sp>
      <p:sp>
        <p:nvSpPr>
          <p:cNvPr id="7" name="スライド番号プレースホルダー 6">
            <a:extLst>
              <a:ext uri="{FF2B5EF4-FFF2-40B4-BE49-F238E27FC236}">
                <a16:creationId xmlns:a16="http://schemas.microsoft.com/office/drawing/2014/main" id="{9D852762-32FE-5829-A6BA-607E8410B855}"/>
              </a:ext>
            </a:extLst>
          </p:cNvPr>
          <p:cNvSpPr>
            <a:spLocks noGrp="1"/>
          </p:cNvSpPr>
          <p:nvPr>
            <p:ph type="sldNum" sz="quarter" idx="11"/>
          </p:nvPr>
        </p:nvSpPr>
        <p:spPr/>
        <p:txBody>
          <a:bodyPr/>
          <a:lstStyle/>
          <a:p>
            <a:fld id="{E0D93E39-1AFA-2A42-BAF4-0CDD5F6E9A80}" type="slidenum">
              <a:rPr kumimoji="1" lang="ja-JP" altLang="en-US" smtClean="0"/>
              <a:pPr/>
              <a:t>4</a:t>
            </a:fld>
            <a:endParaRPr kumimoji="1" lang="ja-JP" altLang="en-US"/>
          </a:p>
        </p:txBody>
      </p:sp>
      <p:sp>
        <p:nvSpPr>
          <p:cNvPr id="2" name="テキスト ボックス 1">
            <a:extLst>
              <a:ext uri="{FF2B5EF4-FFF2-40B4-BE49-F238E27FC236}">
                <a16:creationId xmlns:a16="http://schemas.microsoft.com/office/drawing/2014/main" id="{5134B627-D9B4-7B4B-FAD0-249865C736B8}"/>
              </a:ext>
            </a:extLst>
          </p:cNvPr>
          <p:cNvSpPr txBox="1">
            <a:spLocks/>
          </p:cNvSpPr>
          <p:nvPr/>
        </p:nvSpPr>
        <p:spPr>
          <a:xfrm>
            <a:off x="619760" y="1407253"/>
            <a:ext cx="11064240" cy="202174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※創出を目指すスタートアップの核となる研究成果を基にしたシーズについて詳細を記載してください。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※シーズに関する研究開発の進捗状況を含めてください。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algn="l"/>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
        <p:nvSpPr>
          <p:cNvPr id="5" name="テキスト ボックス 1349712306">
            <a:extLst>
              <a:ext uri="{FF2B5EF4-FFF2-40B4-BE49-F238E27FC236}">
                <a16:creationId xmlns:a16="http://schemas.microsoft.com/office/drawing/2014/main" id="{8CCB0B91-B7E5-2886-00F3-8F19D7C025AD}"/>
              </a:ext>
            </a:extLst>
          </p:cNvPr>
          <p:cNvSpPr txBox="1">
            <a:spLocks/>
          </p:cNvSpPr>
          <p:nvPr/>
        </p:nvSpPr>
        <p:spPr>
          <a:xfrm>
            <a:off x="619760" y="4034328"/>
            <a:ext cx="11009532" cy="238755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比較対象となる技術の文献・特許、公開情報に関する内容を記載してください。現時点で、直接的に比較できる対象がない場合、対象を広げ、将来、後追いで競合となりうる関連技術、周辺技術、代替技術などの脅威を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※国内外の類似研究・先行技術の進捗状況、達成見込みについて分かる範囲で調べて記載してください。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※将来（短期および中長期）、競合技術との競争環境がどのような状況となるか、可能な範囲で予測して、記載してください。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※類似技術・先行技術等の状況分析を踏まえ、シーズの革新性・優位性について、記載してください。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242320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8CE3F-EBCA-8239-773A-B28CA157D0C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E1D7B4C-22E2-0D0C-AC30-4C7D3B057271}"/>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.3.解決手段 2/2</a:t>
            </a:r>
          </a:p>
        </p:txBody>
      </p:sp>
      <p:sp>
        <p:nvSpPr>
          <p:cNvPr id="8" name="コンテンツ プレースホルダー 7">
            <a:extLst>
              <a:ext uri="{FF2B5EF4-FFF2-40B4-BE49-F238E27FC236}">
                <a16:creationId xmlns:a16="http://schemas.microsoft.com/office/drawing/2014/main" id="{B4CD0B80-E035-B85E-19CC-A14840891E72}"/>
              </a:ext>
            </a:extLst>
          </p:cNvPr>
          <p:cNvSpPr>
            <a:spLocks noGrp="1"/>
          </p:cNvSpPr>
          <p:nvPr>
            <p:ph sz="quarter" idx="10"/>
          </p:nvPr>
        </p:nvSpPr>
        <p:spPr>
          <a:prstGeom prst="rect">
            <a:avLst/>
          </a:prstGeom>
        </p:spPr>
        <p:txBody>
          <a:bodyPr lIns="91440" tIns="45720" rIns="91440" bIns="45720" anchor="t"/>
          <a:lstStyle/>
          <a:p>
            <a:pPr marL="0" indent="0">
              <a:buNone/>
            </a:pPr>
            <a:r>
              <a:rPr lang="ja-JP" altLang="en-US" dirty="0">
                <a:latin typeface="Noto Sans JP" panose="020B0200000000000000" pitchFamily="50" charset="-128"/>
                <a:ea typeface="Noto Sans JP" panose="020B0200000000000000" pitchFamily="50" charset="-128"/>
              </a:rPr>
              <a:t>3) シーズに関する知的財産の取得状況（周辺特許を含む）及びそれらのアライアンスやライセンス契約等の状況</a:t>
            </a: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r>
              <a:rPr lang="ja-JP" altLang="en-US" dirty="0">
                <a:latin typeface="Noto Sans JP" panose="020B0200000000000000" pitchFamily="50" charset="-128"/>
                <a:ea typeface="Noto Sans JP" panose="020B0200000000000000" pitchFamily="50" charset="-128"/>
              </a:rPr>
              <a:t>4) シーズに関する研究業績</a:t>
            </a: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endParaRPr lang="en-US" altLang="ja-JP" dirty="0">
              <a:latin typeface="Noto Sans JP" panose="020B0200000000000000" pitchFamily="50" charset="-128"/>
              <a:ea typeface="Noto Sans JP" panose="020B0200000000000000" pitchFamily="50" charset="-128"/>
            </a:endParaRPr>
          </a:p>
          <a:p>
            <a:pPr marL="0" indent="0">
              <a:buNone/>
            </a:pPr>
            <a:r>
              <a:rPr lang="ja-JP" altLang="en-US" dirty="0">
                <a:latin typeface="Noto Sans JP" panose="020B0200000000000000" pitchFamily="50" charset="-128"/>
                <a:ea typeface="Noto Sans JP" panose="020B0200000000000000" pitchFamily="50" charset="-128"/>
              </a:rPr>
              <a:t>5) シーズの創出、育成に寄与した公的支援の獲得状況（国外のものを含む）</a:t>
            </a:r>
            <a:endParaRPr lang="en-US" altLang="ja-JP" dirty="0">
              <a:latin typeface="Noto Sans JP" panose="020B0200000000000000" pitchFamily="50" charset="-128"/>
              <a:ea typeface="Noto Sans JP" panose="020B0200000000000000" pitchFamily="50" charset="-128"/>
            </a:endParaRPr>
          </a:p>
        </p:txBody>
      </p:sp>
      <p:sp>
        <p:nvSpPr>
          <p:cNvPr id="7" name="スライド番号プレースホルダー 6">
            <a:extLst>
              <a:ext uri="{FF2B5EF4-FFF2-40B4-BE49-F238E27FC236}">
                <a16:creationId xmlns:a16="http://schemas.microsoft.com/office/drawing/2014/main" id="{43C35FC2-6FD6-1620-93F4-790A0FE5904E}"/>
              </a:ext>
            </a:extLst>
          </p:cNvPr>
          <p:cNvSpPr>
            <a:spLocks noGrp="1"/>
          </p:cNvSpPr>
          <p:nvPr>
            <p:ph type="sldNum" sz="quarter" idx="11"/>
          </p:nvPr>
        </p:nvSpPr>
        <p:spPr/>
        <p:txBody>
          <a:bodyPr/>
          <a:lstStyle/>
          <a:p>
            <a:fld id="{E0D93E39-1AFA-2A42-BAF4-0CDD5F6E9A80}" type="slidenum">
              <a:rPr kumimoji="1" lang="ja-JP" altLang="en-US" smtClean="0"/>
              <a:pPr/>
              <a:t>5</a:t>
            </a:fld>
            <a:endParaRPr kumimoji="1" lang="ja-JP" altLang="en-US"/>
          </a:p>
        </p:txBody>
      </p:sp>
      <p:sp>
        <p:nvSpPr>
          <p:cNvPr id="2" name="テキスト ボックス 1">
            <a:extLst>
              <a:ext uri="{FF2B5EF4-FFF2-40B4-BE49-F238E27FC236}">
                <a16:creationId xmlns:a16="http://schemas.microsoft.com/office/drawing/2014/main" id="{1DDAEB5B-E164-F2E3-5237-14A238B9C98C}"/>
              </a:ext>
            </a:extLst>
          </p:cNvPr>
          <p:cNvSpPr txBox="1">
            <a:spLocks/>
          </p:cNvSpPr>
          <p:nvPr/>
        </p:nvSpPr>
        <p:spPr>
          <a:xfrm>
            <a:off x="546701" y="1322989"/>
            <a:ext cx="11121668" cy="185054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※特許を取得している場合、発明の名称、特許番号（または出願番号）、発明者、出願人、出願日を記載下さい。特許以外の知的財産権の場合も、同様の情報を記載ください。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記載例：</a:t>
            </a:r>
            <a:r>
              <a:rPr lang="en-US" sz="1400" kern="100" dirty="0" err="1">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aaa</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の装置およびその製造方法、第</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xxx</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号</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特願</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20yy-zzz)</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t>
            </a:r>
            <a:r>
              <a:rPr lang="en-US" sz="1400" kern="100" dirty="0" err="1">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xyz</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大学、</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20xx</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年</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y</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月</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z</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日出願</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※将来、当該シーズによるスタートアップを創出しようとした場合、シーズの発明者およびシーズが帰属する機関等（出願人）の同意が得られているかについて必ず記載してください。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※当該シーズについて、既に企業と共同研究を行っている場合やライセンス契約等がある場合は、その状況について具体的に記載ください。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※当該シーズの知的財産の先行技術に対する競争優位性と、今後に向けた知的財産戦略についても具体的に記載してください。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
        <p:nvSpPr>
          <p:cNvPr id="3" name="テキスト ボックス 1">
            <a:extLst>
              <a:ext uri="{FF2B5EF4-FFF2-40B4-BE49-F238E27FC236}">
                <a16:creationId xmlns:a16="http://schemas.microsoft.com/office/drawing/2014/main" id="{623C6017-A66E-7896-748F-759093878230}"/>
              </a:ext>
            </a:extLst>
          </p:cNvPr>
          <p:cNvSpPr txBox="1">
            <a:spLocks/>
          </p:cNvSpPr>
          <p:nvPr/>
        </p:nvSpPr>
        <p:spPr>
          <a:xfrm>
            <a:off x="546701" y="3684470"/>
            <a:ext cx="11121668" cy="125031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※シーズに関係する研究論文、国際会議での発表、著書があれば記載ください</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シーズと関係ない研究論文等は記載する必要はありません</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※箇条書きとし、著者名、タイトル、掲載誌名（書籍名）、巻、号、ページ、発行年等の情報、また、評価者がポイントをおさえやすいように、概要も含めて記載ください。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※論文等の業績が多い場合、本提案に関係する業績に絞り込んでください。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
        <p:nvSpPr>
          <p:cNvPr id="5" name="テキスト ボックス 1">
            <a:extLst>
              <a:ext uri="{FF2B5EF4-FFF2-40B4-BE49-F238E27FC236}">
                <a16:creationId xmlns:a16="http://schemas.microsoft.com/office/drawing/2014/main" id="{F2A91798-8B7D-819C-A840-5BA3D8AA59D8}"/>
              </a:ext>
            </a:extLst>
          </p:cNvPr>
          <p:cNvSpPr txBox="1">
            <a:spLocks/>
          </p:cNvSpPr>
          <p:nvPr/>
        </p:nvSpPr>
        <p:spPr>
          <a:xfrm>
            <a:off x="546701" y="5692502"/>
            <a:ext cx="11121668" cy="72938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※当該シーズの創出に関して、支援を受けた競争的研究費、助成金などについて記載ください。</a:t>
            </a:r>
            <a:endParaRPr lang="ja-JP" sz="1400" kern="10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101971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1C1D-0319-06CB-8807-C337AC901D5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A62C2D2-803C-BD30-4A2C-06320D59EF8F}"/>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.4.規制・事業化におけるリスク</a:t>
            </a:r>
          </a:p>
        </p:txBody>
      </p:sp>
      <p:sp>
        <p:nvSpPr>
          <p:cNvPr id="7" name="スライド番号プレースホルダー 6">
            <a:extLst>
              <a:ext uri="{FF2B5EF4-FFF2-40B4-BE49-F238E27FC236}">
                <a16:creationId xmlns:a16="http://schemas.microsoft.com/office/drawing/2014/main" id="{5CD45F38-B4C1-8396-3D11-FCB2DDF447FC}"/>
              </a:ext>
            </a:extLst>
          </p:cNvPr>
          <p:cNvSpPr>
            <a:spLocks noGrp="1"/>
          </p:cNvSpPr>
          <p:nvPr>
            <p:ph type="sldNum" sz="quarter" idx="11"/>
          </p:nvPr>
        </p:nvSpPr>
        <p:spPr/>
        <p:txBody>
          <a:bodyPr/>
          <a:lstStyle/>
          <a:p>
            <a:fld id="{E0D93E39-1AFA-2A42-BAF4-0CDD5F6E9A80}" type="slidenum">
              <a:rPr kumimoji="1" lang="ja-JP" altLang="en-US" smtClean="0"/>
              <a:pPr/>
              <a:t>6</a:t>
            </a:fld>
            <a:endParaRPr kumimoji="1" lang="ja-JP" altLang="en-US"/>
          </a:p>
        </p:txBody>
      </p:sp>
      <p:sp>
        <p:nvSpPr>
          <p:cNvPr id="2" name="テキスト ボックス 3929">
            <a:extLst>
              <a:ext uri="{FF2B5EF4-FFF2-40B4-BE49-F238E27FC236}">
                <a16:creationId xmlns:a16="http://schemas.microsoft.com/office/drawing/2014/main" id="{39D38D6C-8E74-3C4D-4437-36282A9A40CB}"/>
              </a:ext>
            </a:extLst>
          </p:cNvPr>
          <p:cNvSpPr txBox="1">
            <a:spLocks/>
          </p:cNvSpPr>
          <p:nvPr/>
        </p:nvSpPr>
        <p:spPr>
          <a:xfrm>
            <a:off x="415272" y="1173147"/>
            <a:ext cx="11061109" cy="305497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以下の内容は記載ポイントの例示です。</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●法規制への対応（医薬品・医療機器、遺伝子組換え食品等）が必要な場合は必ず記載してください。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●スタートアップ設立に向けて想定される事業面でのリスクと対応方策について記載してください。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●既存技術の改良や競合（後追いの潜在を含む）の技術開発動向を踏まえ、競争優位性を損なうリスク要素を検討し、対応策を記載してください。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 </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45468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9A6BF-BA8F-94E0-D4D2-B36385E3F4F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CE36DF2-2FEC-B08E-1A9E-118C01026881}"/>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.5.研究開発課題を推進する体制</a:t>
            </a:r>
          </a:p>
        </p:txBody>
      </p:sp>
      <p:sp>
        <p:nvSpPr>
          <p:cNvPr id="7" name="スライド番号プレースホルダー 6">
            <a:extLst>
              <a:ext uri="{FF2B5EF4-FFF2-40B4-BE49-F238E27FC236}">
                <a16:creationId xmlns:a16="http://schemas.microsoft.com/office/drawing/2014/main" id="{5AD49CAA-D333-DEFD-678A-B79C90DFEECB}"/>
              </a:ext>
            </a:extLst>
          </p:cNvPr>
          <p:cNvSpPr>
            <a:spLocks noGrp="1"/>
          </p:cNvSpPr>
          <p:nvPr>
            <p:ph type="sldNum" sz="quarter" idx="11"/>
          </p:nvPr>
        </p:nvSpPr>
        <p:spPr/>
        <p:txBody>
          <a:bodyPr/>
          <a:lstStyle/>
          <a:p>
            <a:fld id="{E0D93E39-1AFA-2A42-BAF4-0CDD5F6E9A80}" type="slidenum">
              <a:rPr kumimoji="1" lang="ja-JP" altLang="en-US" smtClean="0"/>
              <a:pPr/>
              <a:t>7</a:t>
            </a:fld>
            <a:endParaRPr kumimoji="1" lang="ja-JP" altLang="en-US"/>
          </a:p>
        </p:txBody>
      </p:sp>
      <p:sp>
        <p:nvSpPr>
          <p:cNvPr id="2" name="テキスト ボックス 20">
            <a:extLst>
              <a:ext uri="{FF2B5EF4-FFF2-40B4-BE49-F238E27FC236}">
                <a16:creationId xmlns:a16="http://schemas.microsoft.com/office/drawing/2014/main" id="{AC3F4322-4D7A-A87F-4138-2D6554385F9E}"/>
              </a:ext>
            </a:extLst>
          </p:cNvPr>
          <p:cNvSpPr txBox="1">
            <a:spLocks/>
          </p:cNvSpPr>
          <p:nvPr/>
        </p:nvSpPr>
        <p:spPr>
          <a:xfrm>
            <a:off x="457468" y="1171867"/>
            <a:ext cx="11171824" cy="349391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※研究開発課題を推進する体制について記載してください。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※研究代表者、研究機関の起業支援人材の役割分担と責任の所在を明確にして記載してください。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※必要に応じて、体制図等を用いて記載してください。</a:t>
            </a:r>
            <a:endParaRPr lang="ja-JP" sz="1400"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115117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414DD-09DD-C8A9-BDDF-86EB2865EB8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8DF3E72-733C-1B50-2968-B69902BBA122}"/>
              </a:ext>
            </a:extLst>
          </p:cNvPr>
          <p:cNvSpPr>
            <a:spLocks noGrp="1"/>
          </p:cNvSpPr>
          <p:nvPr>
            <p:ph type="title"/>
          </p:nvPr>
        </p:nvSpPr>
        <p:spPr/>
        <p:txBody>
          <a:bodyPr lIns="91440" tIns="45720" rIns="91440" bIns="45720" anchor="t"/>
          <a:lstStyle/>
          <a:p>
            <a:r>
              <a:rPr lang="en-US" altLang="ja-JP" dirty="0">
                <a:latin typeface="Noto Sans JP" panose="020B0200000000000000" pitchFamily="50" charset="-128"/>
                <a:ea typeface="Noto Sans JP" panose="020B0200000000000000" pitchFamily="50" charset="-128"/>
              </a:rPr>
              <a:t>1</a:t>
            </a:r>
            <a:r>
              <a:rPr lang="ja-JP" altLang="en-US" dirty="0">
                <a:latin typeface="Noto Sans JP" panose="020B0200000000000000" pitchFamily="50" charset="-128"/>
                <a:ea typeface="Noto Sans JP" panose="020B0200000000000000" pitchFamily="50" charset="-128"/>
              </a:rPr>
              <a:t>.6.研究開発課題終了時の達成目標</a:t>
            </a:r>
          </a:p>
        </p:txBody>
      </p:sp>
      <p:sp>
        <p:nvSpPr>
          <p:cNvPr id="8" name="コンテンツ プレースホルダー 7">
            <a:extLst>
              <a:ext uri="{FF2B5EF4-FFF2-40B4-BE49-F238E27FC236}">
                <a16:creationId xmlns:a16="http://schemas.microsoft.com/office/drawing/2014/main" id="{95CD56C3-7564-5D84-B07C-5DEA719B1880}"/>
              </a:ext>
            </a:extLst>
          </p:cNvPr>
          <p:cNvSpPr>
            <a:spLocks noGrp="1"/>
          </p:cNvSpPr>
          <p:nvPr>
            <p:ph sz="quarter" idx="10"/>
          </p:nvPr>
        </p:nvSpPr>
        <p:spPr>
          <a:prstGeom prst="rect">
            <a:avLst/>
          </a:prstGeom>
        </p:spPr>
        <p:txBody>
          <a:bodyPr lIns="91440" tIns="45720" rIns="91440" bIns="45720" anchor="t"/>
          <a:lstStyle/>
          <a:p>
            <a:pPr marL="342900" indent="-342900" algn="just">
              <a:buAutoNum type="arabicParenR"/>
            </a:pPr>
            <a:r>
              <a:rPr lang="ja-JP" altLang="ja-JP" sz="1800" kern="100" dirty="0">
                <a:effectLst/>
                <a:latin typeface="Noto Sans JP" panose="020B0200000000000000" pitchFamily="50" charset="-128"/>
                <a:ea typeface="Noto Sans JP" panose="020B0200000000000000" pitchFamily="50" charset="-128"/>
                <a:cs typeface="Times New Roman" panose="02020603050405020304" pitchFamily="18" charset="0"/>
              </a:rPr>
              <a:t>研究開発に関する達成目標</a:t>
            </a:r>
            <a:endParaRPr lang="ja-JP" dirty="0">
              <a:latin typeface="Noto Sans JP" panose="020B0200000000000000" pitchFamily="50" charset="-128"/>
              <a:ea typeface="Noto Sans JP" panose="020B0200000000000000" pitchFamily="50" charset="-128"/>
            </a:endParaRPr>
          </a:p>
          <a:p>
            <a:pPr marL="342900" indent="-342900" algn="just">
              <a:buAutoNum type="arabicParenR"/>
            </a:pPr>
            <a:endParaRPr lang="ja-JP" altLang="ja-JP" sz="1800"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342900" indent="-342900" algn="just">
              <a:buAutoNum type="arabicParenR"/>
            </a:pPr>
            <a:r>
              <a:rPr lang="ja-JP" altLang="ja-JP" sz="1800" kern="100" dirty="0">
                <a:effectLst/>
                <a:latin typeface="Noto Sans JP" panose="020B0200000000000000" pitchFamily="50" charset="-128"/>
                <a:ea typeface="Noto Sans JP" panose="020B0200000000000000" pitchFamily="50" charset="-128"/>
                <a:cs typeface="Times New Roman" panose="02020603050405020304" pitchFamily="18" charset="0"/>
              </a:rPr>
              <a:t>研究開発</a:t>
            </a:r>
            <a:r>
              <a:rPr lang="ja-JP" altLang="en-US" sz="1800" kern="100" dirty="0">
                <a:effectLst/>
                <a:latin typeface="Noto Sans JP" panose="020B0200000000000000" pitchFamily="50" charset="-128"/>
                <a:ea typeface="Noto Sans JP" panose="020B0200000000000000" pitchFamily="50" charset="-128"/>
                <a:cs typeface="Times New Roman" panose="02020603050405020304" pitchFamily="18" charset="0"/>
              </a:rPr>
              <a:t>以外</a:t>
            </a:r>
            <a:r>
              <a:rPr lang="ja-JP" altLang="ja-JP" sz="1800" kern="100" dirty="0">
                <a:effectLst/>
                <a:latin typeface="Noto Sans JP" panose="020B0200000000000000" pitchFamily="50" charset="-128"/>
                <a:ea typeface="Noto Sans JP" panose="020B0200000000000000" pitchFamily="50" charset="-128"/>
                <a:cs typeface="Times New Roman" panose="02020603050405020304" pitchFamily="18" charset="0"/>
              </a:rPr>
              <a:t>に関する達成目標</a:t>
            </a:r>
          </a:p>
        </p:txBody>
      </p:sp>
      <p:sp>
        <p:nvSpPr>
          <p:cNvPr id="7" name="スライド番号プレースホルダー 6">
            <a:extLst>
              <a:ext uri="{FF2B5EF4-FFF2-40B4-BE49-F238E27FC236}">
                <a16:creationId xmlns:a16="http://schemas.microsoft.com/office/drawing/2014/main" id="{EDDF9C41-F296-A231-DAD9-CBAF5B17C99B}"/>
              </a:ext>
            </a:extLst>
          </p:cNvPr>
          <p:cNvSpPr>
            <a:spLocks noGrp="1"/>
          </p:cNvSpPr>
          <p:nvPr>
            <p:ph type="sldNum" sz="quarter" idx="11"/>
          </p:nvPr>
        </p:nvSpPr>
        <p:spPr/>
        <p:txBody>
          <a:bodyPr/>
          <a:lstStyle/>
          <a:p>
            <a:fld id="{E0D93E39-1AFA-2A42-BAF4-0CDD5F6E9A80}" type="slidenum">
              <a:rPr kumimoji="1" lang="ja-JP" altLang="en-US" smtClean="0"/>
              <a:pPr/>
              <a:t>8</a:t>
            </a:fld>
            <a:endParaRPr kumimoji="1" lang="ja-JP" altLang="en-US"/>
          </a:p>
        </p:txBody>
      </p:sp>
      <p:sp>
        <p:nvSpPr>
          <p:cNvPr id="2" name="テキスト ボックス 2082669800">
            <a:extLst>
              <a:ext uri="{FF2B5EF4-FFF2-40B4-BE49-F238E27FC236}">
                <a16:creationId xmlns:a16="http://schemas.microsoft.com/office/drawing/2014/main" id="{ECB91098-AE35-2D98-6F80-F1A1636ADAD1}"/>
              </a:ext>
            </a:extLst>
          </p:cNvPr>
          <p:cNvSpPr txBox="1">
            <a:spLocks/>
          </p:cNvSpPr>
          <p:nvPr/>
        </p:nvSpPr>
        <p:spPr>
          <a:xfrm>
            <a:off x="4044231" y="1142048"/>
            <a:ext cx="7374045" cy="1741829"/>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事業化に向けて解決が必要、もしくは、リスクマネー調達に向けて優先的に実施すべき実施項目毎にその内容、規模（研究開発費、実施期間、担当者など）を記載してください。複数ある場合、箇条書きで分けて記載してください。</a:t>
            </a:r>
            <a:endParaRPr lang="ja-JP"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※達成目標の妥当性は評価の重要な項目の</a:t>
            </a:r>
            <a:r>
              <a:rPr lang="en-US"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1</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つとなります。</a:t>
            </a:r>
            <a:endParaRPr lang="ja-JP"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※達成目標をピボットすることが合理的であれば</a:t>
            </a:r>
            <a:r>
              <a:rPr lang="ja-JP" altLang="en-US" sz="1400" kern="100" dirty="0">
                <a:solidFill>
                  <a:srgbClr val="2E74B5"/>
                </a:solidFill>
                <a:latin typeface="Noto Sans JP" panose="020B0200000000000000" pitchFamily="50" charset="-128"/>
                <a:ea typeface="Noto Sans JP" panose="020B0200000000000000" pitchFamily="50" charset="-128"/>
                <a:cs typeface="Times New Roman" panose="02020603050405020304" pitchFamily="18" charset="0"/>
              </a:rPr>
              <a:t>プログラム</a:t>
            </a:r>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事務局で判断の上、認められます。</a:t>
            </a:r>
            <a:endParaRPr lang="ja-JP" kern="100" dirty="0">
              <a:effectLst/>
              <a:latin typeface="Noto Sans JP" panose="020B0200000000000000" pitchFamily="50" charset="-128"/>
              <a:ea typeface="Noto Sans JP" panose="020B0200000000000000" pitchFamily="50" charset="-128"/>
              <a:cs typeface="Times New Roman" panose="02020603050405020304" pitchFamily="18" charset="0"/>
            </a:endParaRPr>
          </a:p>
          <a:p>
            <a:pPr marL="114300" indent="-114300" algn="l"/>
            <a:r>
              <a:rPr lang="ja-JP" sz="1400" kern="100" dirty="0">
                <a:solidFill>
                  <a:srgbClr val="2E74B5"/>
                </a:solidFill>
                <a:effectLst/>
                <a:latin typeface="Noto Sans JP" panose="020B0200000000000000" pitchFamily="50" charset="-128"/>
                <a:ea typeface="Noto Sans JP" panose="020B0200000000000000" pitchFamily="50" charset="-128"/>
                <a:cs typeface="Times New Roman" panose="02020603050405020304" pitchFamily="18" charset="0"/>
              </a:rPr>
              <a:t>※課題推進工程表の記載と齟齬がないようにご記載ください。</a:t>
            </a:r>
            <a:endParaRPr lang="ja-JP" kern="100" dirty="0">
              <a:effectLst/>
              <a:latin typeface="Noto Sans JP" panose="020B0200000000000000" pitchFamily="50" charset="-128"/>
              <a:ea typeface="Noto Sans JP" panose="020B0200000000000000" pitchFamily="50" charset="-128"/>
              <a:cs typeface="Times New Roman" panose="02020603050405020304" pitchFamily="18" charset="0"/>
            </a:endParaRPr>
          </a:p>
        </p:txBody>
      </p:sp>
    </p:spTree>
    <p:extLst>
      <p:ext uri="{BB962C8B-B14F-4D97-AF65-F5344CB8AC3E}">
        <p14:creationId xmlns:p14="http://schemas.microsoft.com/office/powerpoint/2010/main" val="4061458075"/>
      </p:ext>
    </p:extLst>
  </p:cSld>
  <p:clrMapOvr>
    <a:masterClrMapping/>
  </p:clrMapOvr>
</p:sld>
</file>

<file path=ppt/theme/theme1.xml><?xml version="1.0" encoding="utf-8"?>
<a:theme xmlns:a="http://schemas.openxmlformats.org/drawingml/2006/main" name="Office テーマ">
  <a:themeElements>
    <a:clrScheme name="Science Tokyo color">
      <a:dk1>
        <a:srgbClr val="000000"/>
      </a:dk1>
      <a:lt1>
        <a:srgbClr val="FFFFFF"/>
      </a:lt1>
      <a:dk2>
        <a:srgbClr val="1C3077"/>
      </a:dk2>
      <a:lt2>
        <a:srgbClr val="7F96C2"/>
      </a:lt2>
      <a:accent1>
        <a:srgbClr val="E97979"/>
      </a:accent1>
      <a:accent2>
        <a:srgbClr val="F8A088"/>
      </a:accent2>
      <a:accent3>
        <a:srgbClr val="EDC669"/>
      </a:accent3>
      <a:accent4>
        <a:srgbClr val="81BD5F"/>
      </a:accent4>
      <a:accent5>
        <a:srgbClr val="59A36C"/>
      </a:accent5>
      <a:accent6>
        <a:srgbClr val="999999"/>
      </a:accent6>
      <a:hlink>
        <a:srgbClr val="E8EAF1"/>
      </a:hlink>
      <a:folHlink>
        <a:srgbClr val="F2F3F9"/>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marL="0" marR="0" indent="0" algn="l" defTabSz="914400" rtl="0" eaLnBrk="1" fontAlgn="auto" latinLnBrk="0" hangingPunct="1">
          <a:lnSpc>
            <a:spcPct val="110000"/>
          </a:lnSpc>
          <a:spcBef>
            <a:spcPts val="1000"/>
          </a:spcBef>
          <a:spcAft>
            <a:spcPts val="0"/>
          </a:spcAft>
          <a:buClrTx/>
          <a:buSzTx/>
          <a:buFontTx/>
          <a:buNone/>
          <a:tabLst/>
          <a:defRPr kumimoji="1" sz="1600" b="0" i="0" u="none" strike="noStrike" kern="1200" cap="none" spc="0" normalizeH="0" noProof="0" dirty="0">
            <a:ln>
              <a:noFill/>
            </a:ln>
            <a:solidFill>
              <a:sysClr val="windowText" lastClr="000000"/>
            </a:solidFill>
            <a:effectLst/>
            <a:uLnTx/>
            <a:uFillTx/>
            <a:latin typeface="Hind" panose="02000000000000000000" pitchFamily="2" charset="0"/>
            <a:ea typeface="Noto Sans JP" panose="020B0200000000000000" pitchFamily="34" charset="-128"/>
            <a:cs typeface="+mn-cs"/>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54D91878E3DF04F9E5C000A338DD329" ma:contentTypeVersion="15" ma:contentTypeDescription="新しいドキュメントを作成します。" ma:contentTypeScope="" ma:versionID="ee456a9896dad04c418725cda8598ad8">
  <xsd:schema xmlns:xsd="http://www.w3.org/2001/XMLSchema" xmlns:xs="http://www.w3.org/2001/XMLSchema" xmlns:p="http://schemas.microsoft.com/office/2006/metadata/properties" xmlns:ns2="87102df9-22cc-4e57-9ded-90c40b131595" xmlns:ns3="af0da426-3b25-40f5-959c-df2506da2bfb" targetNamespace="http://schemas.microsoft.com/office/2006/metadata/properties" ma:root="true" ma:fieldsID="9a2f21a8cf39f77db89b3f37ea9859bb" ns2:_="" ns3:_="">
    <xsd:import namespace="87102df9-22cc-4e57-9ded-90c40b131595"/>
    <xsd:import namespace="af0da426-3b25-40f5-959c-df2506da2b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02df9-22cc-4e57-9ded-90c40b131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64d63cec-adaa-4823-9f5f-a031abd4e23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0da426-3b25-40f5-959c-df2506da2bf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d3af5f7-f767-44d2-8d38-45484ebcffa0}" ma:internalName="TaxCatchAll" ma:showField="CatchAllData" ma:web="af0da426-3b25-40f5-959c-df2506da2bf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102df9-22cc-4e57-9ded-90c40b131595">
      <Terms xmlns="http://schemas.microsoft.com/office/infopath/2007/PartnerControls"/>
    </lcf76f155ced4ddcb4097134ff3c332f>
    <TaxCatchAll xmlns="af0da426-3b25-40f5-959c-df2506da2bfb" xsi:nil="true"/>
  </documentManagement>
</p:properties>
</file>

<file path=customXml/itemProps1.xml><?xml version="1.0" encoding="utf-8"?>
<ds:datastoreItem xmlns:ds="http://schemas.openxmlformats.org/officeDocument/2006/customXml" ds:itemID="{661AE789-2EF7-4C8A-842B-2C77C6FF8169}">
  <ds:schemaRefs>
    <ds:schemaRef ds:uri="http://schemas.microsoft.com/sharepoint/v3/contenttype/forms"/>
  </ds:schemaRefs>
</ds:datastoreItem>
</file>

<file path=customXml/itemProps2.xml><?xml version="1.0" encoding="utf-8"?>
<ds:datastoreItem xmlns:ds="http://schemas.openxmlformats.org/officeDocument/2006/customXml" ds:itemID="{E0C87991-1BB1-4437-8D44-48A93FF1C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102df9-22cc-4e57-9ded-90c40b131595"/>
    <ds:schemaRef ds:uri="af0da426-3b25-40f5-959c-df2506da2b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CAA656-083E-44BC-B0C3-02DCE2545A3F}">
  <ds:schemaRefs>
    <ds:schemaRef ds:uri="9ebeaaaf-7fd2-43a0-bf08-c5c70efbc237"/>
    <ds:schemaRef ds:uri="http://schemas.microsoft.com/office/2006/documentManagement/types"/>
    <ds:schemaRef ds:uri="http://schemas.microsoft.com/office/2006/metadata/properties"/>
    <ds:schemaRef ds:uri="http://purl.org/dc/terms/"/>
    <ds:schemaRef ds:uri="a4d7f97e-b709-4ff6-83c6-36832622cf6b"/>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87102df9-22cc-4e57-9ded-90c40b131595"/>
    <ds:schemaRef ds:uri="af0da426-3b25-40f5-959c-df2506da2bfb"/>
  </ds:schemaRefs>
</ds:datastoreItem>
</file>

<file path=docProps/app.xml><?xml version="1.0" encoding="utf-8"?>
<Properties xmlns="http://schemas.openxmlformats.org/officeDocument/2006/extended-properties" xmlns:vt="http://schemas.openxmlformats.org/officeDocument/2006/docPropsVTypes">
  <Template/>
  <TotalTime>11439</TotalTime>
  <Words>2287</Words>
  <Application>Microsoft Office PowerPoint</Application>
  <PresentationFormat>ワイド画面</PresentationFormat>
  <Paragraphs>194</Paragraphs>
  <Slides>19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Noto Sans JP</vt:lpstr>
      <vt:lpstr>游ゴシック</vt:lpstr>
      <vt:lpstr>Yu Gothic Medium</vt:lpstr>
      <vt:lpstr>Yu Gothic Medium</vt:lpstr>
      <vt:lpstr>Arial</vt:lpstr>
      <vt:lpstr>Calibri</vt:lpstr>
      <vt:lpstr>Office テーマ</vt:lpstr>
      <vt:lpstr>M&amp;Dギャップファンド③ PIプログラム2024　申請書  ＜医歯学系限定※＞　 </vt:lpstr>
      <vt:lpstr>1．構想</vt:lpstr>
      <vt:lpstr>1.1.顧客候補と顧客の課題</vt:lpstr>
      <vt:lpstr>1.2.製品・サービスの独自の価値</vt:lpstr>
      <vt:lpstr>1.3.解決手段 1/2</vt:lpstr>
      <vt:lpstr>1.3.解決手段 2/2</vt:lpstr>
      <vt:lpstr>1.4.規制・事業化におけるリスク</vt:lpstr>
      <vt:lpstr>1.5.研究開発課題を推進する体制</vt:lpstr>
      <vt:lpstr>1.6.研究開発課題終了時の達成目標</vt:lpstr>
      <vt:lpstr>2.スタートアップ設立に向けた計画</vt:lpstr>
      <vt:lpstr>2.1.スタートアップ設立予定時期</vt:lpstr>
      <vt:lpstr>3.課題推進</vt:lpstr>
      <vt:lpstr>3.1.課題推進工程表</vt:lpstr>
      <vt:lpstr>3.2.課題の推進体制の詳細</vt:lpstr>
      <vt:lpstr>3.3.研究代表者等の専門分野・研究開発経歴等がわかる略歴</vt:lpstr>
      <vt:lpstr>4.課題予算</vt:lpstr>
      <vt:lpstr>4.1.課題予算計画書</vt:lpstr>
      <vt:lpstr>5.その他</vt:lpstr>
      <vt:lpstr>5.1.利益相反マネジメントに関する検討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 優 デザイン</dc:creator>
  <cp:lastModifiedBy>蓮香　正英</cp:lastModifiedBy>
  <cp:revision>120</cp:revision>
  <dcterms:created xsi:type="dcterms:W3CDTF">2024-05-02T13:19:49Z</dcterms:created>
  <dcterms:modified xsi:type="dcterms:W3CDTF">2025-01-09T01:19:58Z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0x010100B54D91878E3DF04F9E5C000A338DD329</vt:lpwstr>
  </property>
  <property fmtid="{D5CDD505-2E9C-101B-9397-08002B2CF9AE}" pid="3" name="MediaServiceImageTags">
    <vt:lpwstr/>
  </property>
</Properties>
</file>